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Cousine"/>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0B0A1C5-FA55-4B9D-BC27-5A91FC151240}">
  <a:tblStyle styleId="{00B0A1C5-FA55-4B9D-BC27-5A91FC15124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Cousine-bold.fntdata"/><Relationship Id="rId16" Type="http://schemas.openxmlformats.org/officeDocument/2006/relationships/font" Target="fonts/Cousine-regular.fntdata"/><Relationship Id="rId5" Type="http://schemas.openxmlformats.org/officeDocument/2006/relationships/slideMaster" Target="slideMasters/slideMaster1.xml"/><Relationship Id="rId19" Type="http://schemas.openxmlformats.org/officeDocument/2006/relationships/font" Target="fonts/Cousine-boldItalic.fntdata"/><Relationship Id="rId6" Type="http://schemas.openxmlformats.org/officeDocument/2006/relationships/notesMaster" Target="notesMasters/notesMaster1.xml"/><Relationship Id="rId18" Type="http://schemas.openxmlformats.org/officeDocument/2006/relationships/font" Target="fonts/Cousine-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a title slide, you can fancify the background, etc.</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a1e2a16a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a1e2a16a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your main introductory slide, introduce the robot at a top level and discuss its main characteristics, like those in the table. You will explain more about the stats in later slides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43c5f349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43c5f349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dive right into the design review. From that initial slide, move into talking about the weapon at a top level, discussing how the parts mesh together to form a complete unit. Talk about its form and design, and then move into describing the calculation you did on this subsystem to validate your design (IE weapon deformation, spinup, etc). Once you’ve quickly talked about all of this, open the floor up to our normal design review style where people start asking questions, etc. Once that concludes for the weapon, move to the next slide and repeat the same general process of talking about the design of the subsystem at a high level, the calculations behind it, and then opening up the floor.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fca6c535a9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fca6c535a9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dive right into the design review. From that initial slide, move into talking about the weapon at a top level, discussing how the parts mesh together to form a complete unit. Talk about its form and design, and then move into describing the calculation you did on this subsystem to validate your design (IE weapon deformation, spinup, etc). Once you’ve quickly talked about all of this, open the floor up to our normal design review style where people start asking questions, etc. Once that concludes for the weapon, move to the next slide and repeat the same general process of talking about the design of the subsystem at a high level, the calculations behind it, and then opening up the floor.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43c5f349e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43c5f349e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is the </a:t>
            </a:r>
            <a:r>
              <a:rPr lang="en"/>
              <a:t>chassis</a:t>
            </a:r>
            <a:r>
              <a:rPr lang="en"/>
              <a:t> we have designed for out robot. The screen depicts the chassis with the top plate invisible and the dimensions and weight of the chassis are shown as well. Our main design goals was of course to be able to fit all the electronic components but the weapon as well. Since we are working with a vertical spinner </a:t>
            </a:r>
            <a:r>
              <a:rPr lang="en"/>
              <a:t>closely</a:t>
            </a:r>
            <a:r>
              <a:rPr lang="en"/>
              <a:t> mount to our robot, we had a wide gap that we made as long as possible in the middle of our </a:t>
            </a:r>
            <a:r>
              <a:rPr lang="en"/>
              <a:t>chassis</a:t>
            </a:r>
            <a:r>
              <a:rPr lang="en"/>
              <a:t> to allow for a larger weapon. Our electronics are split between the gap in the chassis but we expect to wire them behind the drivetrain motors in the back. </a:t>
            </a:r>
            <a:r>
              <a:rPr lang="en"/>
              <a:t>Because</a:t>
            </a:r>
            <a:r>
              <a:rPr lang="en"/>
              <a:t> our electronics is housed in two locations of our chassis we can unevenly distribute weight between the left and right sides of the chassis to counteract the force outputted from our weapon motor. So whatever side our robot turns to as a result of the weapon motor spinning we can make the other side heavier in hopes to be able to have a little more control.</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Every plate </a:t>
            </a:r>
            <a:r>
              <a:rPr lang="en"/>
              <a:t>besides</a:t>
            </a:r>
            <a:r>
              <a:rPr lang="en"/>
              <a:t> the top plate is set to aluminum with a thickness of  ⅛ inches to make up for a lack of armor outside of the chassis.The top plate will be a dense plastic as we expect to be hit less from the top than from our side and making it plastic will save some weight. Every plate </a:t>
            </a:r>
            <a:r>
              <a:rPr lang="en"/>
              <a:t>depicted</a:t>
            </a:r>
            <a:r>
              <a:rPr lang="en"/>
              <a:t> has a puzzle fit into the other plates and we plan on creating tapped holes in each plate and screw them together. An important aspect of our robot design is </a:t>
            </a:r>
            <a:r>
              <a:rPr lang="en"/>
              <a:t>invertibility</a:t>
            </a:r>
            <a:r>
              <a:rPr lang="en"/>
              <a:t> and as a result we designed our </a:t>
            </a:r>
            <a:r>
              <a:rPr lang="en"/>
              <a:t>chassis</a:t>
            </a:r>
            <a:r>
              <a:rPr lang="en"/>
              <a:t> to be a lower height than the </a:t>
            </a:r>
            <a:r>
              <a:rPr lang="en"/>
              <a:t>diameter</a:t>
            </a:r>
            <a:r>
              <a:rPr lang="en"/>
              <a:t> of our wheels.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 also have these internal side plates that serve two purposes. They completely close off our electronics and they create a space to mount and secure our weapon motor. Once we know the specifications of the weapon motor we can create mounting brackets between the screw holes on the motor and the internal plates.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43c5f349e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3c5f349e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this point, discuss the general layout of electronics and how they entire system is hooked up. Start at the batteries and talk about the flow of power to each unit (ex. The battery then leads into the first switch, which splits off into…). Open the floor up to questions as usual.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Mention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fbd42dae5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fbd42dae5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43c5f349e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43c5f349e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43c5f349e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43c5f349e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914400" y="2980864"/>
            <a:ext cx="72126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b="1" sz="4800"/>
            </a:lvl1pPr>
            <a:lvl2pPr lvl="1" algn="l">
              <a:lnSpc>
                <a:spcPct val="100000"/>
              </a:lnSpc>
              <a:spcBef>
                <a:spcPts val="0"/>
              </a:spcBef>
              <a:spcAft>
                <a:spcPts val="0"/>
              </a:spcAft>
              <a:buSzPts val="4800"/>
              <a:buNone/>
              <a:defRPr b="1" sz="4800"/>
            </a:lvl2pPr>
            <a:lvl3pPr lvl="2" algn="l">
              <a:lnSpc>
                <a:spcPct val="100000"/>
              </a:lnSpc>
              <a:spcBef>
                <a:spcPts val="0"/>
              </a:spcBef>
              <a:spcAft>
                <a:spcPts val="0"/>
              </a:spcAft>
              <a:buSzPts val="4800"/>
              <a:buNone/>
              <a:defRPr b="1" sz="4800"/>
            </a:lvl3pPr>
            <a:lvl4pPr lvl="3" algn="l">
              <a:lnSpc>
                <a:spcPct val="100000"/>
              </a:lnSpc>
              <a:spcBef>
                <a:spcPts val="0"/>
              </a:spcBef>
              <a:spcAft>
                <a:spcPts val="0"/>
              </a:spcAft>
              <a:buSzPts val="4800"/>
              <a:buNone/>
              <a:defRPr b="1" sz="4800"/>
            </a:lvl4pPr>
            <a:lvl5pPr lvl="4" algn="l">
              <a:lnSpc>
                <a:spcPct val="100000"/>
              </a:lnSpc>
              <a:spcBef>
                <a:spcPts val="0"/>
              </a:spcBef>
              <a:spcAft>
                <a:spcPts val="0"/>
              </a:spcAft>
              <a:buSzPts val="4800"/>
              <a:buNone/>
              <a:defRPr b="1" sz="4800"/>
            </a:lvl5pPr>
            <a:lvl6pPr lvl="5" algn="l">
              <a:lnSpc>
                <a:spcPct val="100000"/>
              </a:lnSpc>
              <a:spcBef>
                <a:spcPts val="0"/>
              </a:spcBef>
              <a:spcAft>
                <a:spcPts val="0"/>
              </a:spcAft>
              <a:buSzPts val="4800"/>
              <a:buNone/>
              <a:defRPr b="1" sz="4800"/>
            </a:lvl6pPr>
            <a:lvl7pPr lvl="6" algn="l">
              <a:lnSpc>
                <a:spcPct val="100000"/>
              </a:lnSpc>
              <a:spcBef>
                <a:spcPts val="0"/>
              </a:spcBef>
              <a:spcAft>
                <a:spcPts val="0"/>
              </a:spcAft>
              <a:buSzPts val="4800"/>
              <a:buNone/>
              <a:defRPr b="1" sz="4800"/>
            </a:lvl7pPr>
            <a:lvl8pPr lvl="7" algn="l">
              <a:lnSpc>
                <a:spcPct val="100000"/>
              </a:lnSpc>
              <a:spcBef>
                <a:spcPts val="0"/>
              </a:spcBef>
              <a:spcAft>
                <a:spcPts val="0"/>
              </a:spcAft>
              <a:buSzPts val="4800"/>
              <a:buNone/>
              <a:defRPr b="1" sz="4800"/>
            </a:lvl8pPr>
            <a:lvl9pPr lvl="8" algn="l">
              <a:lnSpc>
                <a:spcPct val="100000"/>
              </a:lnSpc>
              <a:spcBef>
                <a:spcPts val="0"/>
              </a:spcBef>
              <a:spcAft>
                <a:spcPts val="0"/>
              </a:spcAft>
              <a:buSzPts val="4800"/>
              <a:buNone/>
              <a:defRPr b="1" sz="4800"/>
            </a:lvl9pPr>
          </a:lstStyle>
          <a:p/>
        </p:txBody>
      </p:sp>
      <p:sp>
        <p:nvSpPr>
          <p:cNvPr id="13" name="Google Shape;13;p2"/>
          <p:cNvSpPr/>
          <p:nvPr/>
        </p:nvSpPr>
        <p:spPr>
          <a:xfrm rot="5400000">
            <a:off x="4527178" y="744699"/>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solid"/>
            <a:miter lim="8000"/>
            <a:headEnd len="sm" w="sm" type="none"/>
            <a:tailEnd len="sm" w="sm" type="none"/>
          </a:ln>
        </p:spPr>
      </p:sp>
      <p:sp>
        <p:nvSpPr>
          <p:cNvPr id="14" name="Google Shape;14;p2"/>
          <p:cNvSpPr/>
          <p:nvPr/>
        </p:nvSpPr>
        <p:spPr>
          <a:xfrm rot="10800000">
            <a:off x="660998" y="3645100"/>
            <a:ext cx="1080000" cy="9951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 name="Google Shape;15;p2"/>
          <p:cNvCxnSpPr/>
          <p:nvPr/>
        </p:nvCxnSpPr>
        <p:spPr>
          <a:xfrm>
            <a:off x="8296743" y="2299856"/>
            <a:ext cx="0" cy="2075100"/>
          </a:xfrm>
          <a:prstGeom prst="straightConnector1">
            <a:avLst/>
          </a:prstGeom>
          <a:noFill/>
          <a:ln cap="flat" cmpd="sng" w="9525">
            <a:solidFill>
              <a:srgbClr val="FFFFFF"/>
            </a:solidFill>
            <a:prstDash val="solid"/>
            <a:round/>
            <a:headEnd len="sm" w="sm" type="triangle"/>
            <a:tailEnd len="sm" w="sm" type="triangle"/>
          </a:ln>
        </p:spPr>
      </p:cxnSp>
      <p:sp>
        <p:nvSpPr>
          <p:cNvPr id="16" name="Google Shape;16;p2"/>
          <p:cNvSpPr/>
          <p:nvPr/>
        </p:nvSpPr>
        <p:spPr>
          <a:xfrm rot="-5400000">
            <a:off x="4525702" y="-1293868"/>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dashDot"/>
            <a:miter lim="8000"/>
            <a:headEnd len="sm" w="sm" type="none"/>
            <a:tailEnd len="sm" w="sm" type="none"/>
          </a:ln>
        </p:spPr>
      </p:sp>
      <p:sp>
        <p:nvSpPr>
          <p:cNvPr id="17" name="Google Shape;17;p2"/>
          <p:cNvSpPr/>
          <p:nvPr/>
        </p:nvSpPr>
        <p:spPr>
          <a:xfrm>
            <a:off x="7216304" y="1888685"/>
            <a:ext cx="1395000" cy="12855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61" name="Shape 61"/>
        <p:cNvGrpSpPr/>
        <p:nvPr/>
      </p:nvGrpSpPr>
      <p:grpSpPr>
        <a:xfrm>
          <a:off x="0" y="0"/>
          <a:ext cx="0" cy="0"/>
          <a:chOff x="0" y="0"/>
          <a:chExt cx="0" cy="0"/>
        </a:xfrm>
      </p:grpSpPr>
      <p:sp>
        <p:nvSpPr>
          <p:cNvPr id="62" name="Google Shape;62;p1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3" name="Google Shape;63;p1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4" name="Google Shape;64;p1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8" name="Shape 18"/>
        <p:cNvGrpSpPr/>
        <p:nvPr/>
      </p:nvGrpSpPr>
      <p:grpSpPr>
        <a:xfrm>
          <a:off x="0" y="0"/>
          <a:ext cx="0" cy="0"/>
          <a:chOff x="0" y="0"/>
          <a:chExt cx="0" cy="0"/>
        </a:xfrm>
      </p:grpSpPr>
      <p:sp>
        <p:nvSpPr>
          <p:cNvPr id="19" name="Google Shape;19;p3"/>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20" name="Google Shape;20;p3"/>
          <p:cNvSpPr txBox="1"/>
          <p:nvPr>
            <p:ph idx="1" type="body"/>
          </p:nvPr>
        </p:nvSpPr>
        <p:spPr>
          <a:xfrm>
            <a:off x="420778" y="1239803"/>
            <a:ext cx="3994500" cy="3725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1" name="Google Shape;21;p3"/>
          <p:cNvSpPr txBox="1"/>
          <p:nvPr>
            <p:ph idx="2" type="body"/>
          </p:nvPr>
        </p:nvSpPr>
        <p:spPr>
          <a:xfrm>
            <a:off x="4731381" y="1239803"/>
            <a:ext cx="3994500" cy="3725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2" name="Google Shape;22;p3"/>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 name="Shape 23"/>
        <p:cNvGrpSpPr/>
        <p:nvPr/>
      </p:nvGrpSpPr>
      <p:grpSpPr>
        <a:xfrm>
          <a:off x="0" y="0"/>
          <a:ext cx="0" cy="0"/>
          <a:chOff x="0" y="0"/>
          <a:chExt cx="0" cy="0"/>
        </a:xfrm>
      </p:grpSpPr>
      <p:sp>
        <p:nvSpPr>
          <p:cNvPr id="24" name="Google Shape;24;p4"/>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5" name="Shape 25"/>
        <p:cNvGrpSpPr/>
        <p:nvPr/>
      </p:nvGrpSpPr>
      <p:grpSpPr>
        <a:xfrm>
          <a:off x="0" y="0"/>
          <a:ext cx="0" cy="0"/>
          <a:chOff x="0" y="0"/>
          <a:chExt cx="0" cy="0"/>
        </a:xfrm>
      </p:grpSpPr>
      <p:sp>
        <p:nvSpPr>
          <p:cNvPr id="26" name="Google Shape;26;p5"/>
          <p:cNvSpPr/>
          <p:nvPr/>
        </p:nvSpPr>
        <p:spPr>
          <a:xfrm rot="5400000">
            <a:off x="4527178" y="-550510"/>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solid"/>
            <a:miter lim="8000"/>
            <a:headEnd len="sm" w="sm" type="none"/>
            <a:tailEnd len="sm" w="sm" type="none"/>
          </a:ln>
        </p:spPr>
      </p:sp>
      <p:sp>
        <p:nvSpPr>
          <p:cNvPr id="27" name="Google Shape;27;p5"/>
          <p:cNvSpPr/>
          <p:nvPr/>
        </p:nvSpPr>
        <p:spPr>
          <a:xfrm rot="-5400000">
            <a:off x="695075" y="986571"/>
            <a:ext cx="995100" cy="10662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 name="Google Shape;28;p5"/>
          <p:cNvCxnSpPr/>
          <p:nvPr/>
        </p:nvCxnSpPr>
        <p:spPr>
          <a:xfrm>
            <a:off x="8365300" y="1345300"/>
            <a:ext cx="0" cy="1696800"/>
          </a:xfrm>
          <a:prstGeom prst="straightConnector1">
            <a:avLst/>
          </a:prstGeom>
          <a:noFill/>
          <a:ln cap="flat" cmpd="sng" w="9525">
            <a:solidFill>
              <a:srgbClr val="FFFFFF"/>
            </a:solidFill>
            <a:prstDash val="solid"/>
            <a:round/>
            <a:headEnd len="sm" w="sm" type="triangle"/>
            <a:tailEnd len="sm" w="sm" type="triangle"/>
          </a:ln>
        </p:spPr>
      </p:cxnSp>
      <p:sp>
        <p:nvSpPr>
          <p:cNvPr id="29" name="Google Shape;29;p5"/>
          <p:cNvSpPr/>
          <p:nvPr/>
        </p:nvSpPr>
        <p:spPr>
          <a:xfrm rot="-5400000">
            <a:off x="4525702" y="-2134011"/>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dashDot"/>
            <a:miter lim="8000"/>
            <a:headEnd len="sm" w="sm" type="none"/>
            <a:tailEnd len="sm" w="sm" type="none"/>
          </a:ln>
        </p:spPr>
      </p:sp>
      <p:sp>
        <p:nvSpPr>
          <p:cNvPr id="30" name="Google Shape;30;p5"/>
          <p:cNvSpPr/>
          <p:nvPr/>
        </p:nvSpPr>
        <p:spPr>
          <a:xfrm rot="5400000">
            <a:off x="7048175" y="2866905"/>
            <a:ext cx="1285500" cy="13773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5"/>
          <p:cNvSpPr txBox="1"/>
          <p:nvPr>
            <p:ph type="ctrTitle"/>
          </p:nvPr>
        </p:nvSpPr>
        <p:spPr>
          <a:xfrm>
            <a:off x="921200" y="1509206"/>
            <a:ext cx="7205700" cy="115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b="1" sz="3600"/>
            </a:lvl1pPr>
            <a:lvl2pPr lvl="1" algn="l">
              <a:lnSpc>
                <a:spcPct val="100000"/>
              </a:lnSpc>
              <a:spcBef>
                <a:spcPts val="0"/>
              </a:spcBef>
              <a:spcAft>
                <a:spcPts val="0"/>
              </a:spcAft>
              <a:buSzPts val="3600"/>
              <a:buNone/>
              <a:defRPr b="1" sz="3600"/>
            </a:lvl2pPr>
            <a:lvl3pPr lvl="2" algn="l">
              <a:lnSpc>
                <a:spcPct val="100000"/>
              </a:lnSpc>
              <a:spcBef>
                <a:spcPts val="0"/>
              </a:spcBef>
              <a:spcAft>
                <a:spcPts val="0"/>
              </a:spcAft>
              <a:buSzPts val="3600"/>
              <a:buNone/>
              <a:defRPr b="1" sz="3600"/>
            </a:lvl3pPr>
            <a:lvl4pPr lvl="3" algn="l">
              <a:lnSpc>
                <a:spcPct val="100000"/>
              </a:lnSpc>
              <a:spcBef>
                <a:spcPts val="0"/>
              </a:spcBef>
              <a:spcAft>
                <a:spcPts val="0"/>
              </a:spcAft>
              <a:buSzPts val="3600"/>
              <a:buNone/>
              <a:defRPr b="1" sz="3600"/>
            </a:lvl4pPr>
            <a:lvl5pPr lvl="4" algn="l">
              <a:lnSpc>
                <a:spcPct val="100000"/>
              </a:lnSpc>
              <a:spcBef>
                <a:spcPts val="0"/>
              </a:spcBef>
              <a:spcAft>
                <a:spcPts val="0"/>
              </a:spcAft>
              <a:buSzPts val="3600"/>
              <a:buNone/>
              <a:defRPr b="1" sz="3600"/>
            </a:lvl5pPr>
            <a:lvl6pPr lvl="5" algn="l">
              <a:lnSpc>
                <a:spcPct val="100000"/>
              </a:lnSpc>
              <a:spcBef>
                <a:spcPts val="0"/>
              </a:spcBef>
              <a:spcAft>
                <a:spcPts val="0"/>
              </a:spcAft>
              <a:buSzPts val="3600"/>
              <a:buNone/>
              <a:defRPr b="1" sz="3600"/>
            </a:lvl6pPr>
            <a:lvl7pPr lvl="6" algn="l">
              <a:lnSpc>
                <a:spcPct val="100000"/>
              </a:lnSpc>
              <a:spcBef>
                <a:spcPts val="0"/>
              </a:spcBef>
              <a:spcAft>
                <a:spcPts val="0"/>
              </a:spcAft>
              <a:buSzPts val="3600"/>
              <a:buNone/>
              <a:defRPr b="1" sz="3600"/>
            </a:lvl7pPr>
            <a:lvl8pPr lvl="7" algn="l">
              <a:lnSpc>
                <a:spcPct val="100000"/>
              </a:lnSpc>
              <a:spcBef>
                <a:spcPts val="0"/>
              </a:spcBef>
              <a:spcAft>
                <a:spcPts val="0"/>
              </a:spcAft>
              <a:buSzPts val="3600"/>
              <a:buNone/>
              <a:defRPr b="1" sz="3600"/>
            </a:lvl8pPr>
            <a:lvl9pPr lvl="8" algn="l">
              <a:lnSpc>
                <a:spcPct val="100000"/>
              </a:lnSpc>
              <a:spcBef>
                <a:spcPts val="0"/>
              </a:spcBef>
              <a:spcAft>
                <a:spcPts val="0"/>
              </a:spcAft>
              <a:buSzPts val="3600"/>
              <a:buNone/>
              <a:defRPr b="1" sz="3600"/>
            </a:lvl9pPr>
          </a:lstStyle>
          <a:p/>
        </p:txBody>
      </p:sp>
      <p:sp>
        <p:nvSpPr>
          <p:cNvPr id="32" name="Google Shape;32;p5"/>
          <p:cNvSpPr txBox="1"/>
          <p:nvPr>
            <p:ph idx="1" type="subTitle"/>
          </p:nvPr>
        </p:nvSpPr>
        <p:spPr>
          <a:xfrm>
            <a:off x="4698564" y="3108819"/>
            <a:ext cx="3542400" cy="784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800"/>
              <a:buNone/>
              <a:defRPr sz="1800">
                <a:solidFill>
                  <a:srgbClr val="FFFFFF"/>
                </a:solidFill>
              </a:defRPr>
            </a:lvl1pPr>
            <a:lvl2pPr lvl="1" algn="r">
              <a:lnSpc>
                <a:spcPct val="100000"/>
              </a:lnSpc>
              <a:spcBef>
                <a:spcPts val="0"/>
              </a:spcBef>
              <a:spcAft>
                <a:spcPts val="0"/>
              </a:spcAft>
              <a:buClr>
                <a:srgbClr val="FFFFFF"/>
              </a:buClr>
              <a:buSzPts val="1800"/>
              <a:buNone/>
              <a:defRPr sz="1800">
                <a:solidFill>
                  <a:srgbClr val="FFFFFF"/>
                </a:solidFill>
              </a:defRPr>
            </a:lvl2pPr>
            <a:lvl3pPr lvl="2" algn="r">
              <a:lnSpc>
                <a:spcPct val="100000"/>
              </a:lnSpc>
              <a:spcBef>
                <a:spcPts val="0"/>
              </a:spcBef>
              <a:spcAft>
                <a:spcPts val="0"/>
              </a:spcAft>
              <a:buClr>
                <a:srgbClr val="FFFFFF"/>
              </a:buClr>
              <a:buSzPts val="1800"/>
              <a:buNone/>
              <a:defRPr sz="1800">
                <a:solidFill>
                  <a:srgbClr val="FFFFFF"/>
                </a:solidFill>
              </a:defRPr>
            </a:lvl3pPr>
            <a:lvl4pPr lvl="3" algn="r">
              <a:lnSpc>
                <a:spcPct val="100000"/>
              </a:lnSpc>
              <a:spcBef>
                <a:spcPts val="0"/>
              </a:spcBef>
              <a:spcAft>
                <a:spcPts val="0"/>
              </a:spcAft>
              <a:buClr>
                <a:srgbClr val="FFFFFF"/>
              </a:buClr>
              <a:buSzPts val="2400"/>
              <a:buNone/>
              <a:defRPr>
                <a:solidFill>
                  <a:srgbClr val="FFFFFF"/>
                </a:solidFill>
              </a:defRPr>
            </a:lvl4pPr>
            <a:lvl5pPr lvl="4" algn="r">
              <a:lnSpc>
                <a:spcPct val="100000"/>
              </a:lnSpc>
              <a:spcBef>
                <a:spcPts val="0"/>
              </a:spcBef>
              <a:spcAft>
                <a:spcPts val="0"/>
              </a:spcAft>
              <a:buClr>
                <a:srgbClr val="FFFFFF"/>
              </a:buClr>
              <a:buSzPts val="2400"/>
              <a:buNone/>
              <a:defRPr>
                <a:solidFill>
                  <a:srgbClr val="FFFFFF"/>
                </a:solidFill>
              </a:defRPr>
            </a:lvl5pPr>
            <a:lvl6pPr lvl="5" algn="r">
              <a:lnSpc>
                <a:spcPct val="100000"/>
              </a:lnSpc>
              <a:spcBef>
                <a:spcPts val="0"/>
              </a:spcBef>
              <a:spcAft>
                <a:spcPts val="0"/>
              </a:spcAft>
              <a:buClr>
                <a:srgbClr val="FFFFFF"/>
              </a:buClr>
              <a:buSzPts val="2400"/>
              <a:buNone/>
              <a:defRPr>
                <a:solidFill>
                  <a:srgbClr val="FFFFFF"/>
                </a:solidFill>
              </a:defRPr>
            </a:lvl6pPr>
            <a:lvl7pPr lvl="6" algn="r">
              <a:lnSpc>
                <a:spcPct val="100000"/>
              </a:lnSpc>
              <a:spcBef>
                <a:spcPts val="0"/>
              </a:spcBef>
              <a:spcAft>
                <a:spcPts val="0"/>
              </a:spcAft>
              <a:buClr>
                <a:srgbClr val="FFFFFF"/>
              </a:buClr>
              <a:buSzPts val="2400"/>
              <a:buNone/>
              <a:defRPr>
                <a:solidFill>
                  <a:srgbClr val="FFFFFF"/>
                </a:solidFill>
              </a:defRPr>
            </a:lvl7pPr>
            <a:lvl8pPr lvl="7" algn="r">
              <a:lnSpc>
                <a:spcPct val="100000"/>
              </a:lnSpc>
              <a:spcBef>
                <a:spcPts val="0"/>
              </a:spcBef>
              <a:spcAft>
                <a:spcPts val="0"/>
              </a:spcAft>
              <a:buClr>
                <a:srgbClr val="FFFFFF"/>
              </a:buClr>
              <a:buSzPts val="2400"/>
              <a:buNone/>
              <a:defRPr>
                <a:solidFill>
                  <a:srgbClr val="FFFFFF"/>
                </a:solidFill>
              </a:defRPr>
            </a:lvl8pPr>
            <a:lvl9pPr lvl="8" algn="r">
              <a:lnSpc>
                <a:spcPct val="100000"/>
              </a:lnSpc>
              <a:spcBef>
                <a:spcPts val="0"/>
              </a:spcBef>
              <a:spcAft>
                <a:spcPts val="0"/>
              </a:spcAft>
              <a:buClr>
                <a:srgbClr val="FFFFFF"/>
              </a:buClr>
              <a:buSzPts val="2400"/>
              <a:buNone/>
              <a:defRPr>
                <a:solidFill>
                  <a:srgbClr val="FFFFFF"/>
                </a:solidFill>
              </a:defRPr>
            </a:lvl9pPr>
          </a:lstStyle>
          <a:p/>
        </p:txBody>
      </p:sp>
      <p:sp>
        <p:nvSpPr>
          <p:cNvPr id="33" name="Google Shape;33;p5"/>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34" name="Shape 34"/>
        <p:cNvGrpSpPr/>
        <p:nvPr/>
      </p:nvGrpSpPr>
      <p:grpSpPr>
        <a:xfrm>
          <a:off x="0" y="0"/>
          <a:ext cx="0" cy="0"/>
          <a:chOff x="0" y="0"/>
          <a:chExt cx="0" cy="0"/>
        </a:xfrm>
      </p:grpSpPr>
      <p:sp>
        <p:nvSpPr>
          <p:cNvPr id="35" name="Google Shape;35;p6"/>
          <p:cNvSpPr txBox="1"/>
          <p:nvPr>
            <p:ph idx="1" type="body"/>
          </p:nvPr>
        </p:nvSpPr>
        <p:spPr>
          <a:xfrm>
            <a:off x="1413600" y="2466600"/>
            <a:ext cx="6316800" cy="8199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600"/>
              </a:spcBef>
              <a:spcAft>
                <a:spcPts val="0"/>
              </a:spcAft>
              <a:buSzPts val="2400"/>
              <a:buChar char="▪"/>
              <a:defRPr b="1" sz="2400"/>
            </a:lvl1pPr>
            <a:lvl2pPr indent="-381000" lvl="1" marL="914400" algn="ctr">
              <a:lnSpc>
                <a:spcPct val="100000"/>
              </a:lnSpc>
              <a:spcBef>
                <a:spcPts val="0"/>
              </a:spcBef>
              <a:spcAft>
                <a:spcPts val="0"/>
              </a:spcAft>
              <a:buSzPts val="2400"/>
              <a:buChar char="▫"/>
              <a:defRPr b="1"/>
            </a:lvl2pPr>
            <a:lvl3pPr indent="-381000" lvl="2" marL="1371600" algn="ctr">
              <a:lnSpc>
                <a:spcPct val="100000"/>
              </a:lnSpc>
              <a:spcBef>
                <a:spcPts val="0"/>
              </a:spcBef>
              <a:spcAft>
                <a:spcPts val="0"/>
              </a:spcAft>
              <a:buSzPts val="2400"/>
              <a:buChar char="■"/>
              <a:defRPr b="1"/>
            </a:lvl3pPr>
            <a:lvl4pPr indent="-381000" lvl="3" marL="1828800" algn="ctr">
              <a:lnSpc>
                <a:spcPct val="100000"/>
              </a:lnSpc>
              <a:spcBef>
                <a:spcPts val="0"/>
              </a:spcBef>
              <a:spcAft>
                <a:spcPts val="0"/>
              </a:spcAft>
              <a:buSzPts val="2400"/>
              <a:buChar char="●"/>
              <a:defRPr b="1" sz="2400"/>
            </a:lvl4pPr>
            <a:lvl5pPr indent="-381000" lvl="4" marL="2286000" algn="ctr">
              <a:lnSpc>
                <a:spcPct val="100000"/>
              </a:lnSpc>
              <a:spcBef>
                <a:spcPts val="0"/>
              </a:spcBef>
              <a:spcAft>
                <a:spcPts val="0"/>
              </a:spcAft>
              <a:buSzPts val="2400"/>
              <a:buChar char="○"/>
              <a:defRPr b="1" sz="2400"/>
            </a:lvl5pPr>
            <a:lvl6pPr indent="-381000" lvl="5" marL="2743200" algn="ctr">
              <a:lnSpc>
                <a:spcPct val="100000"/>
              </a:lnSpc>
              <a:spcBef>
                <a:spcPts val="0"/>
              </a:spcBef>
              <a:spcAft>
                <a:spcPts val="0"/>
              </a:spcAft>
              <a:buSzPts val="2400"/>
              <a:buChar char="■"/>
              <a:defRPr b="1" sz="2400"/>
            </a:lvl6pPr>
            <a:lvl7pPr indent="-381000" lvl="6" marL="3200400" algn="ctr">
              <a:lnSpc>
                <a:spcPct val="100000"/>
              </a:lnSpc>
              <a:spcBef>
                <a:spcPts val="0"/>
              </a:spcBef>
              <a:spcAft>
                <a:spcPts val="0"/>
              </a:spcAft>
              <a:buSzPts val="2400"/>
              <a:buChar char="●"/>
              <a:defRPr b="1" sz="2400"/>
            </a:lvl7pPr>
            <a:lvl8pPr indent="-381000" lvl="7" marL="3657600" algn="ctr">
              <a:lnSpc>
                <a:spcPct val="100000"/>
              </a:lnSpc>
              <a:spcBef>
                <a:spcPts val="0"/>
              </a:spcBef>
              <a:spcAft>
                <a:spcPts val="0"/>
              </a:spcAft>
              <a:buSzPts val="2400"/>
              <a:buChar char="○"/>
              <a:defRPr b="1" sz="2400"/>
            </a:lvl8pPr>
            <a:lvl9pPr indent="-381000" lvl="8" marL="4114800" algn="ctr">
              <a:lnSpc>
                <a:spcPct val="100000"/>
              </a:lnSpc>
              <a:spcBef>
                <a:spcPts val="0"/>
              </a:spcBef>
              <a:spcAft>
                <a:spcPts val="0"/>
              </a:spcAft>
              <a:buSzPts val="2400"/>
              <a:buChar char="■"/>
              <a:defRPr b="1" sz="2400"/>
            </a:lvl9pPr>
          </a:lstStyle>
          <a:p/>
        </p:txBody>
      </p:sp>
      <p:grpSp>
        <p:nvGrpSpPr>
          <p:cNvPr id="36" name="Google Shape;36;p6"/>
          <p:cNvGrpSpPr/>
          <p:nvPr/>
        </p:nvGrpSpPr>
        <p:grpSpPr>
          <a:xfrm>
            <a:off x="3954441" y="1078294"/>
            <a:ext cx="1212106" cy="1158543"/>
            <a:chOff x="3754950" y="1132925"/>
            <a:chExt cx="1580939" cy="1544725"/>
          </a:xfrm>
        </p:grpSpPr>
        <p:sp>
          <p:nvSpPr>
            <p:cNvPr id="37" name="Google Shape;37;p6"/>
            <p:cNvSpPr/>
            <p:nvPr/>
          </p:nvSpPr>
          <p:spPr>
            <a:xfrm>
              <a:off x="3907350" y="1285321"/>
              <a:ext cx="1329300" cy="1329300"/>
            </a:xfrm>
            <a:prstGeom prst="ellipse">
              <a:avLst/>
            </a:prstGeom>
            <a:noFill/>
            <a:ln cap="flat" cmpd="sng" w="9525">
              <a:solidFill>
                <a:srgbClr val="FFFFFF"/>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6"/>
            <p:cNvSpPr/>
            <p:nvPr/>
          </p:nvSpPr>
          <p:spPr>
            <a:xfrm rot="-5400000">
              <a:off x="3754950" y="1132925"/>
              <a:ext cx="1480500" cy="14805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9" name="Google Shape;39;p6"/>
            <p:cNvCxnSpPr>
              <a:endCxn id="37" idx="1"/>
            </p:cNvCxnSpPr>
            <p:nvPr/>
          </p:nvCxnSpPr>
          <p:spPr>
            <a:xfrm>
              <a:off x="3890221" y="1267892"/>
              <a:ext cx="211800" cy="212100"/>
            </a:xfrm>
            <a:prstGeom prst="straightConnector1">
              <a:avLst/>
            </a:prstGeom>
            <a:noFill/>
            <a:ln cap="flat" cmpd="sng" w="9525">
              <a:solidFill>
                <a:srgbClr val="FFFFFF"/>
              </a:solidFill>
              <a:prstDash val="dash"/>
              <a:round/>
              <a:headEnd len="sm" w="sm" type="none"/>
              <a:tailEnd len="sm" w="sm" type="none"/>
            </a:ln>
          </p:spPr>
        </p:cxnSp>
        <p:cxnSp>
          <p:nvCxnSpPr>
            <p:cNvPr id="40" name="Google Shape;40;p6"/>
            <p:cNvCxnSpPr/>
            <p:nvPr/>
          </p:nvCxnSpPr>
          <p:spPr>
            <a:xfrm>
              <a:off x="5335889" y="1276425"/>
              <a:ext cx="0" cy="1393500"/>
            </a:xfrm>
            <a:prstGeom prst="straightConnector1">
              <a:avLst/>
            </a:prstGeom>
            <a:noFill/>
            <a:ln cap="flat" cmpd="sng" w="9525">
              <a:solidFill>
                <a:srgbClr val="FFFFFF"/>
              </a:solidFill>
              <a:prstDash val="solid"/>
              <a:round/>
              <a:headEnd len="sm" w="sm" type="triangle"/>
              <a:tailEnd len="sm" w="sm" type="triangle"/>
            </a:ln>
          </p:spPr>
        </p:cxnSp>
        <p:sp>
          <p:nvSpPr>
            <p:cNvPr id="41" name="Google Shape;41;p6"/>
            <p:cNvSpPr/>
            <p:nvPr/>
          </p:nvSpPr>
          <p:spPr>
            <a:xfrm>
              <a:off x="4222975" y="1683233"/>
              <a:ext cx="698050" cy="549925"/>
            </a:xfrm>
            <a:prstGeom prst="rect">
              <a:avLst/>
            </a:prstGeom>
          </p:spPr>
          <p:txBody>
            <a:bodyPr>
              <a:prstTxWarp prst="textPlain"/>
            </a:bodyPr>
            <a:lstStyle/>
            <a:p>
              <a:pPr lvl="0" algn="ctr"/>
              <a:r>
                <a:rPr b="1" i="0">
                  <a:ln cap="flat" cmpd="sng" w="19050">
                    <a:solidFill>
                      <a:srgbClr val="FFFFFF"/>
                    </a:solidFill>
                    <a:prstDash val="solid"/>
                    <a:round/>
                    <a:headEnd len="sm" w="sm" type="none"/>
                    <a:tailEnd len="sm" w="sm" type="none"/>
                  </a:ln>
                  <a:noFill/>
                  <a:latin typeface="Arial"/>
                </a:rPr>
                <a:t>“</a:t>
              </a:r>
            </a:p>
          </p:txBody>
        </p:sp>
        <p:cxnSp>
          <p:nvCxnSpPr>
            <p:cNvPr id="42" name="Google Shape;42;p6"/>
            <p:cNvCxnSpPr>
              <a:stCxn id="37" idx="5"/>
            </p:cNvCxnSpPr>
            <p:nvPr/>
          </p:nvCxnSpPr>
          <p:spPr>
            <a:xfrm>
              <a:off x="5041979" y="2419950"/>
              <a:ext cx="253800" cy="257700"/>
            </a:xfrm>
            <a:prstGeom prst="straightConnector1">
              <a:avLst/>
            </a:prstGeom>
            <a:noFill/>
            <a:ln cap="flat" cmpd="sng" w="9525">
              <a:solidFill>
                <a:srgbClr val="FFFFFF"/>
              </a:solidFill>
              <a:prstDash val="dash"/>
              <a:round/>
              <a:headEnd len="sm" w="sm" type="none"/>
              <a:tailEnd len="sm" w="sm" type="none"/>
            </a:ln>
          </p:spPr>
        </p:cxnSp>
        <p:cxnSp>
          <p:nvCxnSpPr>
            <p:cNvPr id="43" name="Google Shape;43;p6"/>
            <p:cNvCxnSpPr/>
            <p:nvPr/>
          </p:nvCxnSpPr>
          <p:spPr>
            <a:xfrm>
              <a:off x="4244700" y="1591869"/>
              <a:ext cx="654600" cy="0"/>
            </a:xfrm>
            <a:prstGeom prst="straightConnector1">
              <a:avLst/>
            </a:prstGeom>
            <a:noFill/>
            <a:ln cap="flat" cmpd="sng" w="9525">
              <a:solidFill>
                <a:srgbClr val="FFFFFF"/>
              </a:solidFill>
              <a:prstDash val="solid"/>
              <a:round/>
              <a:headEnd len="sm" w="sm" type="triangle"/>
              <a:tailEnd len="sm" w="sm" type="triangle"/>
            </a:ln>
          </p:spPr>
        </p:cxnSp>
      </p:grpSp>
      <p:sp>
        <p:nvSpPr>
          <p:cNvPr id="44" name="Google Shape;44;p6"/>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45" name="Shape 45"/>
        <p:cNvGrpSpPr/>
        <p:nvPr/>
      </p:nvGrpSpPr>
      <p:grpSpPr>
        <a:xfrm>
          <a:off x="0" y="0"/>
          <a:ext cx="0" cy="0"/>
          <a:chOff x="0" y="0"/>
          <a:chExt cx="0" cy="0"/>
        </a:xfrm>
      </p:grpSpPr>
      <p:sp>
        <p:nvSpPr>
          <p:cNvPr id="46" name="Google Shape;46;p7"/>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47" name="Google Shape;47;p7"/>
          <p:cNvSpPr txBox="1"/>
          <p:nvPr>
            <p:ph idx="1" type="body"/>
          </p:nvPr>
        </p:nvSpPr>
        <p:spPr>
          <a:xfrm>
            <a:off x="343225" y="1125000"/>
            <a:ext cx="8290800" cy="36390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SzPts val="24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81000" lvl="3" marL="1828800" algn="l">
              <a:lnSpc>
                <a:spcPct val="100000"/>
              </a:lnSpc>
              <a:spcBef>
                <a:spcPts val="0"/>
              </a:spcBef>
              <a:spcAft>
                <a:spcPts val="0"/>
              </a:spcAft>
              <a:buSzPts val="2400"/>
              <a:buChar char="●"/>
              <a:defRPr/>
            </a:lvl4pPr>
            <a:lvl5pPr indent="-381000" lvl="4" marL="2286000" algn="l">
              <a:lnSpc>
                <a:spcPct val="100000"/>
              </a:lnSpc>
              <a:spcBef>
                <a:spcPts val="0"/>
              </a:spcBef>
              <a:spcAft>
                <a:spcPts val="0"/>
              </a:spcAft>
              <a:buSzPts val="2400"/>
              <a:buChar char="○"/>
              <a:defRPr/>
            </a:lvl5pPr>
            <a:lvl6pPr indent="-381000" lvl="5" marL="2743200" algn="l">
              <a:lnSpc>
                <a:spcPct val="100000"/>
              </a:lnSpc>
              <a:spcBef>
                <a:spcPts val="0"/>
              </a:spcBef>
              <a:spcAft>
                <a:spcPts val="0"/>
              </a:spcAft>
              <a:buSzPts val="2400"/>
              <a:buChar char="■"/>
              <a:defRPr/>
            </a:lvl6pPr>
            <a:lvl7pPr indent="-381000" lvl="6" marL="3200400" algn="l">
              <a:lnSpc>
                <a:spcPct val="100000"/>
              </a:lnSpc>
              <a:spcBef>
                <a:spcPts val="0"/>
              </a:spcBef>
              <a:spcAft>
                <a:spcPts val="0"/>
              </a:spcAft>
              <a:buSzPts val="2400"/>
              <a:buChar char="●"/>
              <a:defRPr/>
            </a:lvl7pPr>
            <a:lvl8pPr indent="-381000" lvl="7" marL="3657600" algn="l">
              <a:lnSpc>
                <a:spcPct val="100000"/>
              </a:lnSpc>
              <a:spcBef>
                <a:spcPts val="0"/>
              </a:spcBef>
              <a:spcAft>
                <a:spcPts val="0"/>
              </a:spcAft>
              <a:buSzPts val="2400"/>
              <a:buChar char="○"/>
              <a:defRPr/>
            </a:lvl8pPr>
            <a:lvl9pPr indent="-381000" lvl="8" marL="4114800" algn="l">
              <a:lnSpc>
                <a:spcPct val="100000"/>
              </a:lnSpc>
              <a:spcBef>
                <a:spcPts val="0"/>
              </a:spcBef>
              <a:spcAft>
                <a:spcPts val="0"/>
              </a:spcAft>
              <a:buSzPts val="2400"/>
              <a:buChar char="■"/>
              <a:defRPr/>
            </a:lvl9pPr>
          </a:lstStyle>
          <a:p/>
        </p:txBody>
      </p:sp>
      <p:sp>
        <p:nvSpPr>
          <p:cNvPr id="48" name="Google Shape;48;p7"/>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9" name="Shape 49"/>
        <p:cNvGrpSpPr/>
        <p:nvPr/>
      </p:nvGrpSpPr>
      <p:grpSpPr>
        <a:xfrm>
          <a:off x="0" y="0"/>
          <a:ext cx="0" cy="0"/>
          <a:chOff x="0" y="0"/>
          <a:chExt cx="0" cy="0"/>
        </a:xfrm>
      </p:grpSpPr>
      <p:sp>
        <p:nvSpPr>
          <p:cNvPr id="50" name="Google Shape;50;p8"/>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51" name="Google Shape;51;p8"/>
          <p:cNvSpPr txBox="1"/>
          <p:nvPr>
            <p:ph idx="1" type="body"/>
          </p:nvPr>
        </p:nvSpPr>
        <p:spPr>
          <a:xfrm>
            <a:off x="457200" y="1234143"/>
            <a:ext cx="2631900" cy="3348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52" name="Google Shape;52;p8"/>
          <p:cNvSpPr txBox="1"/>
          <p:nvPr>
            <p:ph idx="2" type="body"/>
          </p:nvPr>
        </p:nvSpPr>
        <p:spPr>
          <a:xfrm>
            <a:off x="3223964" y="1234143"/>
            <a:ext cx="2631900" cy="3348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53" name="Google Shape;53;p8"/>
          <p:cNvSpPr txBox="1"/>
          <p:nvPr>
            <p:ph idx="3" type="body"/>
          </p:nvPr>
        </p:nvSpPr>
        <p:spPr>
          <a:xfrm>
            <a:off x="5990727" y="1234143"/>
            <a:ext cx="2631900" cy="3348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54" name="Google Shape;54;p8"/>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9"/>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57" name="Google Shape;57;p9"/>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 name="Shape 58"/>
        <p:cNvGrpSpPr/>
        <p:nvPr/>
      </p:nvGrpSpPr>
      <p:grpSpPr>
        <a:xfrm>
          <a:off x="0" y="0"/>
          <a:ext cx="0" cy="0"/>
          <a:chOff x="0" y="0"/>
          <a:chExt cx="0" cy="0"/>
        </a:xfrm>
      </p:grpSpPr>
      <p:sp>
        <p:nvSpPr>
          <p:cNvPr id="59" name="Google Shape;59;p1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
        <p:nvSpPr>
          <p:cNvPr id="60" name="Google Shape;60;p10"/>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2.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accen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1116" y="0"/>
            <a:ext cx="9141767" cy="5143500"/>
          </a:xfrm>
          <a:prstGeom prst="rect">
            <a:avLst/>
          </a:prstGeom>
          <a:noFill/>
          <a:ln>
            <a:noFill/>
          </a:ln>
        </p:spPr>
      </p:pic>
      <p:sp>
        <p:nvSpPr>
          <p:cNvPr id="7" name="Google Shape;7;p1"/>
          <p:cNvSpPr/>
          <p:nvPr/>
        </p:nvSpPr>
        <p:spPr>
          <a:xfrm>
            <a:off x="91700" y="96300"/>
            <a:ext cx="8966100" cy="49452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 name="Google Shape;8;p1"/>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1pPr>
            <a:lvl2pPr lvl="1"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2pPr>
            <a:lvl3pPr lvl="2"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3pPr>
            <a:lvl4pPr lvl="3"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4pPr>
            <a:lvl5pPr lvl="4"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5pPr>
            <a:lvl6pPr lvl="5"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6pPr>
            <a:lvl7pPr lvl="6"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7pPr>
            <a:lvl8pPr lvl="7"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8pPr>
            <a:lvl9pPr lvl="8"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9pPr>
          </a:lstStyle>
          <a:p/>
        </p:txBody>
      </p:sp>
      <p:sp>
        <p:nvSpPr>
          <p:cNvPr id="9" name="Google Shape;9;p1"/>
          <p:cNvSpPr txBox="1"/>
          <p:nvPr>
            <p:ph idx="1" type="body"/>
          </p:nvPr>
        </p:nvSpPr>
        <p:spPr>
          <a:xfrm>
            <a:off x="457200" y="1125000"/>
            <a:ext cx="8229600" cy="36390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60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1pPr>
            <a:lvl2pPr indent="-381000" lvl="1" marL="9144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2pPr>
            <a:lvl3pPr indent="-381000" lvl="2" marL="13716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3pPr>
            <a:lvl4pPr indent="-381000" lvl="3" marL="18288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4pPr>
            <a:lvl5pPr indent="-381000" lvl="4" marL="22860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5pPr>
            <a:lvl6pPr indent="-381000" lvl="5" marL="27432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6pPr>
            <a:lvl7pPr indent="-381000" lvl="6" marL="32004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7pPr>
            <a:lvl8pPr indent="-381000" lvl="7" marL="36576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8pPr>
            <a:lvl9pPr indent="-381000" lvl="8" marL="41148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9pPr>
          </a:lstStyle>
          <a:p/>
        </p:txBody>
      </p:sp>
      <p:sp>
        <p:nvSpPr>
          <p:cNvPr id="10" name="Google Shape;10;p1"/>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hyperlink" Target="https://www.e-fliterc.com/product/power-10-brushless-outrunner-motor-1100kv-3.5mm-bullet/EFLM4010A.html#" TargetMode="External"/><Relationship Id="rId4" Type="http://schemas.openxmlformats.org/officeDocument/2006/relationships/hyperlink" Target="https://www.e-fliterc.com/product/40-amp-lite-pro-switch-mode-bec-brushless-esc-v2-ec3/EFLA1040LB.html#" TargetMode="External"/><Relationship Id="rId5" Type="http://schemas.openxmlformats.org/officeDocument/2006/relationships/image" Target="../media/image7.png"/><Relationship Id="rId6"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2"/>
          <p:cNvSpPr txBox="1"/>
          <p:nvPr>
            <p:ph type="ctrTitle"/>
          </p:nvPr>
        </p:nvSpPr>
        <p:spPr>
          <a:xfrm>
            <a:off x="311700" y="447925"/>
            <a:ext cx="8520600" cy="91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Insaniti</a:t>
            </a:r>
            <a:endParaRPr/>
          </a:p>
        </p:txBody>
      </p:sp>
      <p:pic>
        <p:nvPicPr>
          <p:cNvPr id="70" name="Google Shape;70;p12"/>
          <p:cNvPicPr preferRelativeResize="0"/>
          <p:nvPr/>
        </p:nvPicPr>
        <p:blipFill rotWithShape="1">
          <a:blip r:embed="rId3">
            <a:alphaModFix/>
          </a:blip>
          <a:srcRect b="0" l="-610" r="610" t="0"/>
          <a:stretch/>
        </p:blipFill>
        <p:spPr>
          <a:xfrm>
            <a:off x="2428625" y="1451550"/>
            <a:ext cx="4286751" cy="32645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3"/>
          <p:cNvSpPr txBox="1"/>
          <p:nvPr>
            <p:ph type="title"/>
          </p:nvPr>
        </p:nvSpPr>
        <p:spPr>
          <a:xfrm>
            <a:off x="139500" y="554550"/>
            <a:ext cx="3963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General </a:t>
            </a:r>
            <a:r>
              <a:rPr lang="en"/>
              <a:t>Robot </a:t>
            </a:r>
            <a:r>
              <a:rPr lang="en"/>
              <a:t>Stats</a:t>
            </a:r>
            <a:endParaRPr/>
          </a:p>
        </p:txBody>
      </p:sp>
      <p:graphicFrame>
        <p:nvGraphicFramePr>
          <p:cNvPr id="76" name="Google Shape;76;p13"/>
          <p:cNvGraphicFramePr/>
          <p:nvPr/>
        </p:nvGraphicFramePr>
        <p:xfrm>
          <a:off x="311700" y="1279650"/>
          <a:ext cx="3000000" cy="3000000"/>
        </p:xfrm>
        <a:graphic>
          <a:graphicData uri="http://schemas.openxmlformats.org/drawingml/2006/table">
            <a:tbl>
              <a:tblPr>
                <a:noFill/>
                <a:tableStyleId>{00B0A1C5-FA55-4B9D-BC27-5A91FC151240}</a:tableStyleId>
              </a:tblPr>
              <a:tblGrid>
                <a:gridCol w="1302975"/>
                <a:gridCol w="1110025"/>
                <a:gridCol w="1206500"/>
              </a:tblGrid>
              <a:tr h="381000">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Stat</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Value</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Unit</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Total Weight</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3.494 (3.544 with bolts)</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lbs</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Weapon Assembly Weight</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1.052</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lbs</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Minimum weapon to ground clearance</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in</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graphicFrame>
        <p:nvGraphicFramePr>
          <p:cNvPr id="77" name="Google Shape;77;p13"/>
          <p:cNvGraphicFramePr/>
          <p:nvPr/>
        </p:nvGraphicFramePr>
        <p:xfrm>
          <a:off x="4572000" y="1127250"/>
          <a:ext cx="3000000" cy="3000000"/>
        </p:xfrm>
        <a:graphic>
          <a:graphicData uri="http://schemas.openxmlformats.org/drawingml/2006/table">
            <a:tbl>
              <a:tblPr>
                <a:noFill/>
                <a:tableStyleId>{00B0A1C5-FA55-4B9D-BC27-5A91FC151240}</a:tableStyleId>
              </a:tblPr>
              <a:tblGrid>
                <a:gridCol w="1794325"/>
                <a:gridCol w="1351900"/>
                <a:gridCol w="1114550"/>
              </a:tblGrid>
              <a:tr h="369225">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Stat</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Value</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Unit</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562150">
                <a:tc>
                  <a:txBody>
                    <a:bodyPr/>
                    <a:lstStyle/>
                    <a:p>
                      <a:pPr indent="0" lvl="0" marL="0" rtl="0" algn="l">
                        <a:spcBef>
                          <a:spcPts val="0"/>
                        </a:spcBef>
                        <a:spcAft>
                          <a:spcPts val="0"/>
                        </a:spcAft>
                        <a:buClr>
                          <a:schemeClr val="dk1"/>
                        </a:buClr>
                        <a:buSzPts val="1100"/>
                        <a:buFont typeface="Arial"/>
                        <a:buNone/>
                      </a:pPr>
                      <a:r>
                        <a:rPr lang="en" sz="1300">
                          <a:solidFill>
                            <a:schemeClr val="lt1"/>
                          </a:solidFill>
                          <a:latin typeface="Cousine"/>
                          <a:ea typeface="Cousine"/>
                          <a:cs typeface="Cousine"/>
                          <a:sym typeface="Cousine"/>
                        </a:rPr>
                        <a:t>Weapon to Motor Ratio</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300">
                          <a:solidFill>
                            <a:schemeClr val="lt1"/>
                          </a:solidFill>
                          <a:latin typeface="Cousine"/>
                          <a:ea typeface="Cousine"/>
                          <a:cs typeface="Cousine"/>
                          <a:sym typeface="Cousine"/>
                        </a:rPr>
                        <a:t>1.125”:0.7”</a:t>
                      </a:r>
                      <a:endParaRPr sz="1300">
                        <a:solidFill>
                          <a:schemeClr val="lt1"/>
                        </a:solidFill>
                        <a:latin typeface="Cousine"/>
                        <a:ea typeface="Cousine"/>
                        <a:cs typeface="Cousine"/>
                        <a:sym typeface="Cousine"/>
                      </a:endParaRPr>
                    </a:p>
                    <a:p>
                      <a:pPr indent="0" lvl="0" marL="0" rtl="0" algn="l">
                        <a:spcBef>
                          <a:spcPts val="0"/>
                        </a:spcBef>
                        <a:spcAft>
                          <a:spcPts val="0"/>
                        </a:spcAft>
                        <a:buClr>
                          <a:schemeClr val="dk1"/>
                        </a:buClr>
                        <a:buSzPts val="1100"/>
                        <a:buFont typeface="Arial"/>
                        <a:buNone/>
                      </a:pPr>
                      <a:r>
                        <a:rPr lang="en" sz="1300">
                          <a:solidFill>
                            <a:schemeClr val="lt1"/>
                          </a:solidFill>
                          <a:latin typeface="Cousine"/>
                          <a:ea typeface="Cousine"/>
                          <a:cs typeface="Cousine"/>
                          <a:sym typeface="Cousine"/>
                        </a:rPr>
                        <a:t>= 1.607</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Arbitrary</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562150">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Weapon Moment of Inertia</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1.847</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lb/in</a:t>
                      </a:r>
                      <a:r>
                        <a:rPr baseline="30000" lang="en" sz="1300">
                          <a:solidFill>
                            <a:schemeClr val="lt1"/>
                          </a:solidFill>
                          <a:latin typeface="Cousine"/>
                          <a:ea typeface="Cousine"/>
                          <a:cs typeface="Cousine"/>
                          <a:sym typeface="Cousine"/>
                        </a:rPr>
                        <a:t>2</a:t>
                      </a:r>
                      <a:endParaRPr baseline="30000"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69225">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Max RPM</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12210</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rev/min</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562150">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Max Kinetic Energy</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2126</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J</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69225">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Spin-up Time</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2.3324</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s</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69225">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67% Spin-up Time</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1.0334 (8181 RPM)</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s</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sp>
        <p:nvSpPr>
          <p:cNvPr id="78" name="Google Shape;78;p13"/>
          <p:cNvSpPr txBox="1"/>
          <p:nvPr>
            <p:ph type="title"/>
          </p:nvPr>
        </p:nvSpPr>
        <p:spPr>
          <a:xfrm>
            <a:off x="4837463" y="402150"/>
            <a:ext cx="3753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Weapon Calculations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4"/>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Motor</a:t>
            </a:r>
            <a:endParaRPr/>
          </a:p>
        </p:txBody>
      </p:sp>
      <p:sp>
        <p:nvSpPr>
          <p:cNvPr id="84" name="Google Shape;84;p14"/>
          <p:cNvSpPr txBox="1"/>
          <p:nvPr>
            <p:ph idx="1" type="body"/>
          </p:nvPr>
        </p:nvSpPr>
        <p:spPr>
          <a:xfrm>
            <a:off x="186000" y="1152475"/>
            <a:ext cx="5179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t/>
            </a:r>
            <a:endParaRPr sz="1300"/>
          </a:p>
          <a:p>
            <a:pPr indent="0" lvl="0" marL="0" marR="0" rtl="0" algn="ctr">
              <a:lnSpc>
                <a:spcPct val="100000"/>
              </a:lnSpc>
              <a:spcBef>
                <a:spcPts val="0"/>
              </a:spcBef>
              <a:spcAft>
                <a:spcPts val="0"/>
              </a:spcAft>
              <a:buNone/>
            </a:pPr>
            <a:r>
              <a:t/>
            </a:r>
            <a:endParaRPr sz="1300"/>
          </a:p>
        </p:txBody>
      </p:sp>
      <p:sp>
        <p:nvSpPr>
          <p:cNvPr id="85" name="Google Shape;85;p14"/>
          <p:cNvSpPr txBox="1"/>
          <p:nvPr>
            <p:ph idx="1" type="body"/>
          </p:nvPr>
        </p:nvSpPr>
        <p:spPr>
          <a:xfrm>
            <a:off x="5365200" y="1152475"/>
            <a:ext cx="36270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600"/>
              </a:spcBef>
              <a:spcAft>
                <a:spcPts val="0"/>
              </a:spcAft>
              <a:buSzPts val="1200"/>
              <a:buChar char="▪"/>
            </a:pPr>
            <a:r>
              <a:rPr lang="en" sz="1200" u="sng">
                <a:solidFill>
                  <a:schemeClr val="hlink"/>
                </a:solidFill>
                <a:hlinkClick r:id="rId3"/>
              </a:rPr>
              <a:t>Link to Weapon Motor Websit</a:t>
            </a:r>
            <a:r>
              <a:rPr lang="en" sz="1200" u="sng"/>
              <a:t>e</a:t>
            </a:r>
            <a:endParaRPr sz="1200" u="sng"/>
          </a:p>
          <a:p>
            <a:pPr indent="0" lvl="0" marL="0" rtl="0" algn="l">
              <a:spcBef>
                <a:spcPts val="600"/>
              </a:spcBef>
              <a:spcAft>
                <a:spcPts val="0"/>
              </a:spcAft>
              <a:buNone/>
            </a:pPr>
            <a:r>
              <a:t/>
            </a:r>
            <a:endParaRPr sz="1200" u="sng"/>
          </a:p>
          <a:p>
            <a:pPr indent="-304800" lvl="0" marL="457200" rtl="0" algn="l">
              <a:spcBef>
                <a:spcPts val="600"/>
              </a:spcBef>
              <a:spcAft>
                <a:spcPts val="0"/>
              </a:spcAft>
              <a:buSzPts val="1200"/>
              <a:buChar char="▪"/>
            </a:pPr>
            <a:r>
              <a:rPr lang="en" sz="1200"/>
              <a:t>1.4” diameter</a:t>
            </a:r>
            <a:endParaRPr sz="1200"/>
          </a:p>
          <a:p>
            <a:pPr indent="-304800" lvl="0" marL="457200" rtl="0" algn="l">
              <a:spcBef>
                <a:spcPts val="0"/>
              </a:spcBef>
              <a:spcAft>
                <a:spcPts val="0"/>
              </a:spcAft>
              <a:buSzPts val="1200"/>
              <a:buChar char="▪"/>
            </a:pPr>
            <a:r>
              <a:rPr lang="en" sz="1200"/>
              <a:t>0.043 Ohms</a:t>
            </a:r>
            <a:endParaRPr sz="1200"/>
          </a:p>
          <a:p>
            <a:pPr indent="-304800" lvl="0" marL="457200" rtl="0" algn="l">
              <a:spcBef>
                <a:spcPts val="0"/>
              </a:spcBef>
              <a:spcAft>
                <a:spcPts val="0"/>
              </a:spcAft>
              <a:buSzPts val="1200"/>
              <a:buChar char="▪"/>
            </a:pPr>
            <a:r>
              <a:rPr lang="en" sz="1200"/>
              <a:t>1100 kV</a:t>
            </a:r>
            <a:endParaRPr sz="1200"/>
          </a:p>
          <a:p>
            <a:pPr indent="-304800" lvl="0" marL="457200" rtl="0" algn="l">
              <a:spcBef>
                <a:spcPts val="0"/>
              </a:spcBef>
              <a:spcAft>
                <a:spcPts val="0"/>
              </a:spcAft>
              <a:buSzPts val="1200"/>
              <a:buChar char="▪"/>
            </a:pPr>
            <a:r>
              <a:rPr lang="en" sz="1200"/>
              <a:t>122 grams</a:t>
            </a:r>
            <a:endParaRPr sz="1200"/>
          </a:p>
          <a:p>
            <a:pPr indent="0" lvl="0" marL="0" rtl="0" algn="l">
              <a:spcBef>
                <a:spcPts val="600"/>
              </a:spcBef>
              <a:spcAft>
                <a:spcPts val="0"/>
              </a:spcAft>
              <a:buNone/>
            </a:pPr>
            <a:r>
              <a:t/>
            </a:r>
            <a:endParaRPr sz="1200"/>
          </a:p>
          <a:p>
            <a:pPr indent="-304800" lvl="0" marL="457200" rtl="0" algn="l">
              <a:spcBef>
                <a:spcPts val="600"/>
              </a:spcBef>
              <a:spcAft>
                <a:spcPts val="0"/>
              </a:spcAft>
              <a:buSzPts val="1200"/>
              <a:buChar char="▪"/>
            </a:pPr>
            <a:r>
              <a:rPr lang="en" sz="1200" u="sng">
                <a:solidFill>
                  <a:schemeClr val="hlink"/>
                </a:solidFill>
                <a:hlinkClick r:id="rId4"/>
              </a:rPr>
              <a:t>40-Amp Lite Pro Switch-Mode BEC Brushless ESC V2: EC3</a:t>
            </a:r>
            <a:endParaRPr sz="1200"/>
          </a:p>
          <a:p>
            <a:pPr indent="0" lvl="0" marL="0" rtl="0" algn="l">
              <a:spcBef>
                <a:spcPts val="600"/>
              </a:spcBef>
              <a:spcAft>
                <a:spcPts val="0"/>
              </a:spcAft>
              <a:buNone/>
            </a:pPr>
            <a:r>
              <a:t/>
            </a:r>
            <a:endParaRPr sz="1200"/>
          </a:p>
          <a:p>
            <a:pPr indent="-304800" lvl="0" marL="457200" rtl="0" algn="l">
              <a:spcBef>
                <a:spcPts val="600"/>
              </a:spcBef>
              <a:spcAft>
                <a:spcPts val="0"/>
              </a:spcAft>
              <a:buSzPts val="1200"/>
              <a:buChar char="▪"/>
            </a:pPr>
            <a:r>
              <a:rPr lang="en" sz="1200"/>
              <a:t>40A Motor ESC</a:t>
            </a:r>
            <a:endParaRPr sz="1200"/>
          </a:p>
          <a:p>
            <a:pPr indent="-304800" lvl="0" marL="457200" rtl="0" algn="l">
              <a:spcBef>
                <a:spcPts val="0"/>
              </a:spcBef>
              <a:spcAft>
                <a:spcPts val="0"/>
              </a:spcAft>
              <a:buSzPts val="1200"/>
              <a:buChar char="▪"/>
            </a:pPr>
            <a:r>
              <a:rPr lang="en" sz="1200"/>
              <a:t>Input Voltage = 10.8-22.2 V</a:t>
            </a:r>
            <a:endParaRPr sz="1200"/>
          </a:p>
          <a:p>
            <a:pPr indent="-304800" lvl="0" marL="457200" rtl="0" algn="l">
              <a:spcBef>
                <a:spcPts val="0"/>
              </a:spcBef>
              <a:spcAft>
                <a:spcPts val="0"/>
              </a:spcAft>
              <a:buSzPts val="1200"/>
              <a:buChar char="▪"/>
            </a:pPr>
            <a:r>
              <a:rPr lang="en" sz="1200"/>
              <a:t>2.5 A</a:t>
            </a:r>
            <a:endParaRPr sz="1200"/>
          </a:p>
        </p:txBody>
      </p:sp>
      <p:pic>
        <p:nvPicPr>
          <p:cNvPr id="86" name="Google Shape;86;p14"/>
          <p:cNvPicPr preferRelativeResize="0"/>
          <p:nvPr/>
        </p:nvPicPr>
        <p:blipFill>
          <a:blip r:embed="rId5">
            <a:alphaModFix/>
          </a:blip>
          <a:stretch>
            <a:fillRect/>
          </a:stretch>
        </p:blipFill>
        <p:spPr>
          <a:xfrm>
            <a:off x="895089" y="1198337"/>
            <a:ext cx="3761023" cy="1755064"/>
          </a:xfrm>
          <a:prstGeom prst="rect">
            <a:avLst/>
          </a:prstGeom>
          <a:noFill/>
          <a:ln>
            <a:noFill/>
          </a:ln>
        </p:spPr>
      </p:pic>
      <p:pic>
        <p:nvPicPr>
          <p:cNvPr id="87" name="Google Shape;87;p14"/>
          <p:cNvPicPr preferRelativeResize="0"/>
          <p:nvPr/>
        </p:nvPicPr>
        <p:blipFill>
          <a:blip r:embed="rId6">
            <a:alphaModFix/>
          </a:blip>
          <a:stretch>
            <a:fillRect/>
          </a:stretch>
        </p:blipFill>
        <p:spPr>
          <a:xfrm>
            <a:off x="895087" y="3008371"/>
            <a:ext cx="3761023" cy="151464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5"/>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Weapon Assembly</a:t>
            </a:r>
            <a:endParaRPr/>
          </a:p>
        </p:txBody>
      </p:sp>
      <p:sp>
        <p:nvSpPr>
          <p:cNvPr id="93" name="Google Shape;93;p15"/>
          <p:cNvSpPr txBox="1"/>
          <p:nvPr>
            <p:ph idx="1" type="body"/>
          </p:nvPr>
        </p:nvSpPr>
        <p:spPr>
          <a:xfrm>
            <a:off x="186000" y="1152475"/>
            <a:ext cx="4944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t/>
            </a:r>
            <a:endParaRPr sz="1300"/>
          </a:p>
          <a:p>
            <a:pPr indent="0" lvl="0" marL="0" marR="0" rtl="0" algn="ctr">
              <a:lnSpc>
                <a:spcPct val="100000"/>
              </a:lnSpc>
              <a:spcBef>
                <a:spcPts val="0"/>
              </a:spcBef>
              <a:spcAft>
                <a:spcPts val="0"/>
              </a:spcAft>
              <a:buNone/>
            </a:pPr>
            <a:r>
              <a:t/>
            </a:r>
            <a:endParaRPr sz="1300"/>
          </a:p>
        </p:txBody>
      </p:sp>
      <p:sp>
        <p:nvSpPr>
          <p:cNvPr id="94" name="Google Shape;94;p15"/>
          <p:cNvSpPr txBox="1"/>
          <p:nvPr>
            <p:ph idx="1" type="body"/>
          </p:nvPr>
        </p:nvSpPr>
        <p:spPr>
          <a:xfrm>
            <a:off x="5130225" y="1152475"/>
            <a:ext cx="38619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292100" lvl="0" marL="457200" marR="0" rtl="0" algn="l">
              <a:lnSpc>
                <a:spcPct val="100000"/>
              </a:lnSpc>
              <a:spcBef>
                <a:spcPts val="0"/>
              </a:spcBef>
              <a:spcAft>
                <a:spcPts val="0"/>
              </a:spcAft>
              <a:buSzPts val="1000"/>
              <a:buChar char="▪"/>
            </a:pPr>
            <a:r>
              <a:rPr lang="en" sz="1000"/>
              <a:t>Tool Steel Weapon</a:t>
            </a:r>
            <a:endParaRPr sz="1000"/>
          </a:p>
          <a:p>
            <a:pPr indent="-292100" lvl="1" marL="914400" marR="0" rtl="0" algn="l">
              <a:lnSpc>
                <a:spcPct val="100000"/>
              </a:lnSpc>
              <a:spcBef>
                <a:spcPts val="0"/>
              </a:spcBef>
              <a:spcAft>
                <a:spcPts val="0"/>
              </a:spcAft>
              <a:buSzPts val="1000"/>
              <a:buChar char="▫"/>
            </a:pPr>
            <a:r>
              <a:rPr lang="en" sz="1000"/>
              <a:t>0.759 lbs</a:t>
            </a:r>
            <a:endParaRPr sz="1000"/>
          </a:p>
          <a:p>
            <a:pPr indent="-292100" lvl="1" marL="914400" marR="0" rtl="0" algn="l">
              <a:lnSpc>
                <a:spcPct val="100000"/>
              </a:lnSpc>
              <a:spcBef>
                <a:spcPts val="0"/>
              </a:spcBef>
              <a:spcAft>
                <a:spcPts val="0"/>
              </a:spcAft>
              <a:buSzPts val="1000"/>
              <a:buChar char="▫"/>
            </a:pPr>
            <a:r>
              <a:rPr lang="en" sz="1000"/>
              <a:t>0.375” thickness</a:t>
            </a:r>
            <a:endParaRPr sz="1000"/>
          </a:p>
          <a:p>
            <a:pPr indent="-292100" lvl="1" marL="914400" marR="0" rtl="0" algn="l">
              <a:lnSpc>
                <a:spcPct val="100000"/>
              </a:lnSpc>
              <a:spcBef>
                <a:spcPts val="0"/>
              </a:spcBef>
              <a:spcAft>
                <a:spcPts val="0"/>
              </a:spcAft>
              <a:buSzPts val="1000"/>
              <a:buChar char="▫"/>
            </a:pPr>
            <a:r>
              <a:rPr lang="en" sz="1000"/>
              <a:t>5” max diameter</a:t>
            </a:r>
            <a:endParaRPr sz="1000"/>
          </a:p>
          <a:p>
            <a:pPr indent="-292100" lvl="0" marL="457200" marR="0" rtl="0" algn="l">
              <a:lnSpc>
                <a:spcPct val="100000"/>
              </a:lnSpc>
              <a:spcBef>
                <a:spcPts val="0"/>
              </a:spcBef>
              <a:spcAft>
                <a:spcPts val="0"/>
              </a:spcAft>
              <a:buSzPts val="1000"/>
              <a:buChar char="▪"/>
            </a:pPr>
            <a:r>
              <a:rPr lang="en" sz="1000"/>
              <a:t>Aluminum Pulley</a:t>
            </a:r>
            <a:endParaRPr sz="1000"/>
          </a:p>
          <a:p>
            <a:pPr indent="-292100" lvl="1" marL="914400" marR="0" rtl="0" algn="l">
              <a:lnSpc>
                <a:spcPct val="100000"/>
              </a:lnSpc>
              <a:spcBef>
                <a:spcPts val="0"/>
              </a:spcBef>
              <a:spcAft>
                <a:spcPts val="0"/>
              </a:spcAft>
              <a:buSzPts val="1000"/>
              <a:buChar char="▫"/>
            </a:pPr>
            <a:r>
              <a:rPr lang="en" sz="1000"/>
              <a:t>2.5” diameter</a:t>
            </a:r>
            <a:endParaRPr sz="1000"/>
          </a:p>
          <a:p>
            <a:pPr indent="-292100" lvl="1" marL="914400" marR="0" rtl="0" algn="l">
              <a:lnSpc>
                <a:spcPct val="100000"/>
              </a:lnSpc>
              <a:spcBef>
                <a:spcPts val="0"/>
              </a:spcBef>
              <a:spcAft>
                <a:spcPts val="0"/>
              </a:spcAft>
              <a:buSzPts val="1000"/>
              <a:buChar char="▫"/>
            </a:pPr>
            <a:r>
              <a:rPr lang="en" sz="1000"/>
              <a:t>2.25” groove diameter</a:t>
            </a:r>
            <a:endParaRPr sz="1000"/>
          </a:p>
          <a:p>
            <a:pPr indent="-292100" lvl="1" marL="914400" marR="0" rtl="0" algn="l">
              <a:lnSpc>
                <a:spcPct val="100000"/>
              </a:lnSpc>
              <a:spcBef>
                <a:spcPts val="0"/>
              </a:spcBef>
              <a:spcAft>
                <a:spcPts val="0"/>
              </a:spcAft>
              <a:buSzPts val="1000"/>
              <a:buChar char="▫"/>
            </a:pPr>
            <a:r>
              <a:rPr lang="en" sz="1000"/>
              <a:t>0.25” groove thickness</a:t>
            </a:r>
            <a:endParaRPr sz="1000"/>
          </a:p>
          <a:p>
            <a:pPr indent="-292100" lvl="0" marL="457200" rtl="0" algn="l">
              <a:spcBef>
                <a:spcPts val="0"/>
              </a:spcBef>
              <a:spcAft>
                <a:spcPts val="0"/>
              </a:spcAft>
              <a:buSzPts val="1000"/>
              <a:buChar char="▪"/>
            </a:pPr>
            <a:r>
              <a:rPr lang="en" sz="1000"/>
              <a:t>X2 Ball Bearing</a:t>
            </a:r>
            <a:endParaRPr sz="1000"/>
          </a:p>
          <a:p>
            <a:pPr indent="-292100" lvl="1" marL="914400" rtl="0" algn="l">
              <a:spcBef>
                <a:spcPts val="0"/>
              </a:spcBef>
              <a:spcAft>
                <a:spcPts val="0"/>
              </a:spcAft>
              <a:buSzPts val="1000"/>
              <a:buChar char="▫"/>
            </a:pPr>
            <a:r>
              <a:rPr lang="en" sz="1000"/>
              <a:t>⅞” Total Diameter</a:t>
            </a:r>
            <a:endParaRPr sz="1000"/>
          </a:p>
          <a:p>
            <a:pPr indent="-292100" lvl="0" marL="457200" marR="0" rtl="0" algn="l">
              <a:lnSpc>
                <a:spcPct val="100000"/>
              </a:lnSpc>
              <a:spcBef>
                <a:spcPts val="0"/>
              </a:spcBef>
              <a:spcAft>
                <a:spcPts val="0"/>
              </a:spcAft>
              <a:buSzPts val="1000"/>
              <a:buChar char="▪"/>
            </a:pPr>
            <a:r>
              <a:rPr lang="en" sz="1000"/>
              <a:t>Stainless Steel Shoulder Screw</a:t>
            </a:r>
            <a:endParaRPr sz="1000"/>
          </a:p>
          <a:p>
            <a:pPr indent="-292100" lvl="1" marL="914400" marR="0" rtl="0" algn="l">
              <a:lnSpc>
                <a:spcPct val="100000"/>
              </a:lnSpc>
              <a:spcBef>
                <a:spcPts val="0"/>
              </a:spcBef>
              <a:spcAft>
                <a:spcPts val="0"/>
              </a:spcAft>
              <a:buSzPts val="1000"/>
              <a:buChar char="▫"/>
            </a:pPr>
            <a:r>
              <a:rPr lang="en" sz="1000"/>
              <a:t>⅜” diameter</a:t>
            </a:r>
            <a:endParaRPr sz="1000"/>
          </a:p>
          <a:p>
            <a:pPr indent="-292100" lvl="1" marL="914400" marR="0" rtl="0" algn="l">
              <a:lnSpc>
                <a:spcPct val="100000"/>
              </a:lnSpc>
              <a:spcBef>
                <a:spcPts val="0"/>
              </a:spcBef>
              <a:spcAft>
                <a:spcPts val="0"/>
              </a:spcAft>
              <a:buSzPts val="1000"/>
              <a:buChar char="▫"/>
            </a:pPr>
            <a:r>
              <a:rPr lang="en" sz="1000"/>
              <a:t>5/16”-18 Threads</a:t>
            </a:r>
            <a:endParaRPr sz="1000"/>
          </a:p>
          <a:p>
            <a:pPr indent="-292100" lvl="0" marL="457200" marR="0" rtl="0" algn="l">
              <a:lnSpc>
                <a:spcPct val="100000"/>
              </a:lnSpc>
              <a:spcBef>
                <a:spcPts val="0"/>
              </a:spcBef>
              <a:spcAft>
                <a:spcPts val="0"/>
              </a:spcAft>
              <a:buSzPts val="1000"/>
              <a:buChar char="▪"/>
            </a:pPr>
            <a:r>
              <a:rPr lang="en" sz="1000"/>
              <a:t>x4 </a:t>
            </a:r>
            <a:r>
              <a:rPr lang="en" sz="1000"/>
              <a:t>Thread-Locking Hex Drive Flat Head Screws</a:t>
            </a:r>
            <a:endParaRPr sz="1000"/>
          </a:p>
          <a:p>
            <a:pPr indent="-292100" lvl="1" marL="914400" marR="0" rtl="0" algn="l">
              <a:lnSpc>
                <a:spcPct val="100000"/>
              </a:lnSpc>
              <a:spcBef>
                <a:spcPts val="0"/>
              </a:spcBef>
              <a:spcAft>
                <a:spcPts val="0"/>
              </a:spcAft>
              <a:buSzPts val="1000"/>
              <a:buChar char="▫"/>
            </a:pPr>
            <a:r>
              <a:rPr lang="en" sz="1000"/>
              <a:t>8-32 Thread Size</a:t>
            </a:r>
            <a:endParaRPr sz="1000"/>
          </a:p>
          <a:p>
            <a:pPr indent="-292100" lvl="1" marL="914400" marR="0" rtl="0" algn="l">
              <a:lnSpc>
                <a:spcPct val="100000"/>
              </a:lnSpc>
              <a:spcBef>
                <a:spcPts val="0"/>
              </a:spcBef>
              <a:spcAft>
                <a:spcPts val="0"/>
              </a:spcAft>
              <a:buSzPts val="1000"/>
              <a:buChar char="▫"/>
            </a:pPr>
            <a:r>
              <a:rPr lang="en" sz="1000"/>
              <a:t>1” length (before cut)</a:t>
            </a:r>
            <a:endParaRPr sz="1000"/>
          </a:p>
          <a:p>
            <a:pPr indent="-292100" lvl="0" marL="457200" marR="0" rtl="0" algn="l">
              <a:lnSpc>
                <a:spcPct val="100000"/>
              </a:lnSpc>
              <a:spcBef>
                <a:spcPts val="0"/>
              </a:spcBef>
              <a:spcAft>
                <a:spcPts val="0"/>
              </a:spcAft>
              <a:buSzPts val="1000"/>
              <a:buChar char="▪"/>
            </a:pPr>
            <a:r>
              <a:rPr lang="en" sz="1000"/>
              <a:t>Low-Strength Steel Thin Nylon-Insert Locknut</a:t>
            </a:r>
            <a:endParaRPr sz="1000"/>
          </a:p>
          <a:p>
            <a:pPr indent="-292100" lvl="1" marL="914400" rtl="0" algn="l">
              <a:spcBef>
                <a:spcPts val="0"/>
              </a:spcBef>
              <a:spcAft>
                <a:spcPts val="0"/>
              </a:spcAft>
              <a:buSzPts val="1000"/>
              <a:buChar char="▫"/>
            </a:pPr>
            <a:r>
              <a:rPr lang="en" sz="1000"/>
              <a:t>5/16”-18 Threads</a:t>
            </a:r>
            <a:endParaRPr sz="1000"/>
          </a:p>
          <a:p>
            <a:pPr indent="-292100" lvl="0" marL="457200" rtl="0" algn="l">
              <a:spcBef>
                <a:spcPts val="0"/>
              </a:spcBef>
              <a:spcAft>
                <a:spcPts val="0"/>
              </a:spcAft>
              <a:buSzPts val="1000"/>
              <a:buChar char="▪"/>
            </a:pPr>
            <a:r>
              <a:rPr lang="en" sz="1000"/>
              <a:t>x2 3D Printed Spacers: 5/8” Diam x 0.3125”</a:t>
            </a:r>
            <a:endParaRPr sz="1000"/>
          </a:p>
          <a:p>
            <a:pPr indent="0" lvl="0" marL="457200" marR="0" rtl="0" algn="l">
              <a:lnSpc>
                <a:spcPct val="100000"/>
              </a:lnSpc>
              <a:spcBef>
                <a:spcPts val="0"/>
              </a:spcBef>
              <a:spcAft>
                <a:spcPts val="0"/>
              </a:spcAft>
              <a:buNone/>
            </a:pPr>
            <a:r>
              <a:t/>
            </a:r>
            <a:endParaRPr sz="1000"/>
          </a:p>
          <a:p>
            <a:pPr indent="0" lvl="0" marL="0" marR="0" rtl="0" algn="l">
              <a:lnSpc>
                <a:spcPct val="100000"/>
              </a:lnSpc>
              <a:spcBef>
                <a:spcPts val="0"/>
              </a:spcBef>
              <a:spcAft>
                <a:spcPts val="0"/>
              </a:spcAft>
              <a:buNone/>
            </a:pPr>
            <a:r>
              <a:rPr lang="en" sz="1000"/>
              <a:t>Total Mass: 1.052 lbs</a:t>
            </a:r>
            <a:endParaRPr sz="1000"/>
          </a:p>
          <a:p>
            <a:pPr indent="0" lvl="0" marL="0" marR="0" rtl="0" algn="l">
              <a:lnSpc>
                <a:spcPct val="100000"/>
              </a:lnSpc>
              <a:spcBef>
                <a:spcPts val="0"/>
              </a:spcBef>
              <a:spcAft>
                <a:spcPts val="0"/>
              </a:spcAft>
              <a:buNone/>
            </a:pPr>
            <a:r>
              <a:rPr lang="en" sz="1000"/>
              <a:t>Moment of Inertia: 1.847 lbs/in</a:t>
            </a:r>
            <a:r>
              <a:rPr baseline="30000" lang="en" sz="1000"/>
              <a:t>2</a:t>
            </a:r>
            <a:endParaRPr baseline="30000" sz="1000"/>
          </a:p>
        </p:txBody>
      </p:sp>
      <p:pic>
        <p:nvPicPr>
          <p:cNvPr id="95" name="Google Shape;95;p15"/>
          <p:cNvPicPr preferRelativeResize="0"/>
          <p:nvPr/>
        </p:nvPicPr>
        <p:blipFill>
          <a:blip r:embed="rId3">
            <a:alphaModFix/>
          </a:blip>
          <a:stretch>
            <a:fillRect/>
          </a:stretch>
        </p:blipFill>
        <p:spPr>
          <a:xfrm>
            <a:off x="2659079" y="2611825"/>
            <a:ext cx="2367045" cy="1859825"/>
          </a:xfrm>
          <a:prstGeom prst="rect">
            <a:avLst/>
          </a:prstGeom>
          <a:noFill/>
          <a:ln>
            <a:noFill/>
          </a:ln>
        </p:spPr>
      </p:pic>
      <p:pic>
        <p:nvPicPr>
          <p:cNvPr id="96" name="Google Shape;96;p15"/>
          <p:cNvPicPr preferRelativeResize="0"/>
          <p:nvPr/>
        </p:nvPicPr>
        <p:blipFill>
          <a:blip r:embed="rId4">
            <a:alphaModFix/>
          </a:blip>
          <a:stretch>
            <a:fillRect/>
          </a:stretch>
        </p:blipFill>
        <p:spPr>
          <a:xfrm>
            <a:off x="326300" y="1259325"/>
            <a:ext cx="2673075" cy="17732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6"/>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Chassis</a:t>
            </a:r>
            <a:endParaRPr/>
          </a:p>
        </p:txBody>
      </p:sp>
      <p:sp>
        <p:nvSpPr>
          <p:cNvPr id="102" name="Google Shape;102;p16"/>
          <p:cNvSpPr txBox="1"/>
          <p:nvPr>
            <p:ph idx="1" type="body"/>
          </p:nvPr>
        </p:nvSpPr>
        <p:spPr>
          <a:xfrm>
            <a:off x="311700" y="1152475"/>
            <a:ext cx="53064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600"/>
              </a:spcBef>
              <a:spcAft>
                <a:spcPts val="0"/>
              </a:spcAft>
              <a:buNone/>
            </a:pPr>
            <a:r>
              <a:t/>
            </a:r>
            <a:endParaRPr/>
          </a:p>
          <a:p>
            <a:pPr indent="0" lvl="0" marL="0" rtl="0" algn="ctr">
              <a:spcBef>
                <a:spcPts val="600"/>
              </a:spcBef>
              <a:spcAft>
                <a:spcPts val="0"/>
              </a:spcAft>
              <a:buNone/>
            </a:pPr>
            <a:r>
              <a:t/>
            </a:r>
            <a:endParaRPr/>
          </a:p>
          <a:p>
            <a:pPr indent="0" lvl="0" marL="0" marR="0" rtl="0" algn="ctr">
              <a:lnSpc>
                <a:spcPct val="100000"/>
              </a:lnSpc>
              <a:spcBef>
                <a:spcPts val="0"/>
              </a:spcBef>
              <a:spcAft>
                <a:spcPts val="0"/>
              </a:spcAft>
              <a:buNone/>
            </a:pPr>
            <a:r>
              <a:t/>
            </a:r>
            <a:endParaRPr sz="1300"/>
          </a:p>
        </p:txBody>
      </p:sp>
      <p:sp>
        <p:nvSpPr>
          <p:cNvPr id="103" name="Google Shape;103;p16"/>
          <p:cNvSpPr txBox="1"/>
          <p:nvPr>
            <p:ph idx="1" type="body"/>
          </p:nvPr>
        </p:nvSpPr>
        <p:spPr>
          <a:xfrm>
            <a:off x="5618075" y="1152475"/>
            <a:ext cx="3214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lang="en" sz="1200"/>
              <a:t>List of parts</a:t>
            </a:r>
            <a:endParaRPr sz="1200"/>
          </a:p>
          <a:p>
            <a:pPr indent="-311150" lvl="0" marL="457200" rtl="0" algn="l">
              <a:spcBef>
                <a:spcPts val="600"/>
              </a:spcBef>
              <a:spcAft>
                <a:spcPts val="0"/>
              </a:spcAft>
              <a:buSzPts val="1300"/>
              <a:buChar char="▪"/>
            </a:pPr>
            <a:r>
              <a:rPr lang="en" sz="1300"/>
              <a:t>2x Side plates</a:t>
            </a:r>
            <a:endParaRPr sz="1300"/>
          </a:p>
          <a:p>
            <a:pPr indent="-311150" lvl="0" marL="457200" rtl="0" algn="l">
              <a:spcBef>
                <a:spcPts val="0"/>
              </a:spcBef>
              <a:spcAft>
                <a:spcPts val="0"/>
              </a:spcAft>
              <a:buSzPts val="1300"/>
              <a:buChar char="▪"/>
            </a:pPr>
            <a:r>
              <a:rPr lang="en" sz="1300"/>
              <a:t>2x Front plates</a:t>
            </a:r>
            <a:endParaRPr sz="1300"/>
          </a:p>
          <a:p>
            <a:pPr indent="-311150" lvl="0" marL="457200" rtl="0" algn="l">
              <a:spcBef>
                <a:spcPts val="0"/>
              </a:spcBef>
              <a:spcAft>
                <a:spcPts val="0"/>
              </a:spcAft>
              <a:buSzPts val="1300"/>
              <a:buChar char="▪"/>
            </a:pPr>
            <a:r>
              <a:rPr lang="en" sz="1300"/>
              <a:t>1x Back plate</a:t>
            </a:r>
            <a:endParaRPr sz="1300"/>
          </a:p>
          <a:p>
            <a:pPr indent="-311150" lvl="0" marL="457200" rtl="0" algn="l">
              <a:spcBef>
                <a:spcPts val="0"/>
              </a:spcBef>
              <a:spcAft>
                <a:spcPts val="0"/>
              </a:spcAft>
              <a:buSzPts val="1300"/>
              <a:buChar char="▪"/>
            </a:pPr>
            <a:r>
              <a:rPr lang="en" sz="1300"/>
              <a:t>1x Top plate</a:t>
            </a:r>
            <a:endParaRPr sz="1300"/>
          </a:p>
          <a:p>
            <a:pPr indent="-311150" lvl="0" marL="457200" rtl="0" algn="l">
              <a:spcBef>
                <a:spcPts val="0"/>
              </a:spcBef>
              <a:spcAft>
                <a:spcPts val="0"/>
              </a:spcAft>
              <a:buSzPts val="1300"/>
              <a:buChar char="▪"/>
            </a:pPr>
            <a:r>
              <a:rPr lang="en" sz="1300"/>
              <a:t>1x Base plate</a:t>
            </a:r>
            <a:endParaRPr sz="1300"/>
          </a:p>
          <a:p>
            <a:pPr indent="-311150" lvl="0" marL="457200" rtl="0" algn="l">
              <a:spcBef>
                <a:spcPts val="0"/>
              </a:spcBef>
              <a:spcAft>
                <a:spcPts val="0"/>
              </a:spcAft>
              <a:buSzPts val="1300"/>
              <a:buChar char="▪"/>
            </a:pPr>
            <a:r>
              <a:rPr lang="en" sz="1300"/>
              <a:t>2x Internal Plates</a:t>
            </a:r>
            <a:endParaRPr sz="1300"/>
          </a:p>
          <a:p>
            <a:pPr indent="-311150" lvl="0" marL="457200" rtl="0" algn="l">
              <a:spcBef>
                <a:spcPts val="0"/>
              </a:spcBef>
              <a:spcAft>
                <a:spcPts val="0"/>
              </a:spcAft>
              <a:buSzPts val="1300"/>
              <a:buChar char="▪"/>
            </a:pPr>
            <a:r>
              <a:rPr lang="en" sz="1300"/>
              <a:t>Common electronic parts</a:t>
            </a:r>
            <a:endParaRPr sz="1300"/>
          </a:p>
          <a:p>
            <a:pPr indent="-311150" lvl="0" marL="457200" rtl="0" algn="l">
              <a:spcBef>
                <a:spcPts val="0"/>
              </a:spcBef>
              <a:spcAft>
                <a:spcPts val="0"/>
              </a:spcAft>
              <a:buSzPts val="1300"/>
              <a:buChar char="▪"/>
            </a:pPr>
            <a:r>
              <a:rPr lang="en" sz="1300"/>
              <a:t>Weapon motor</a:t>
            </a:r>
            <a:endParaRPr sz="1300"/>
          </a:p>
          <a:p>
            <a:pPr indent="-311150" lvl="0" marL="457200" rtl="0" algn="l">
              <a:spcBef>
                <a:spcPts val="0"/>
              </a:spcBef>
              <a:spcAft>
                <a:spcPts val="0"/>
              </a:spcAft>
              <a:buSzPts val="1300"/>
              <a:buChar char="▪"/>
            </a:pPr>
            <a:r>
              <a:rPr lang="en" sz="1300"/>
              <a:t>Weapon ESC</a:t>
            </a:r>
            <a:endParaRPr sz="1300"/>
          </a:p>
          <a:p>
            <a:pPr indent="0" lvl="0" marL="0" rtl="0" algn="l">
              <a:spcBef>
                <a:spcPts val="600"/>
              </a:spcBef>
              <a:spcAft>
                <a:spcPts val="0"/>
              </a:spcAft>
              <a:buNone/>
            </a:pPr>
            <a:r>
              <a:rPr lang="en" sz="1300"/>
              <a:t>Weight:  lbs </a:t>
            </a:r>
            <a:endParaRPr sz="1300"/>
          </a:p>
          <a:p>
            <a:pPr indent="0" lvl="0" marL="0" rtl="0" algn="l">
              <a:spcBef>
                <a:spcPts val="600"/>
              </a:spcBef>
              <a:spcAft>
                <a:spcPts val="0"/>
              </a:spcAft>
              <a:buNone/>
            </a:pPr>
            <a:r>
              <a:rPr lang="en" sz="1300"/>
              <a:t>Height:  inch</a:t>
            </a:r>
            <a:endParaRPr sz="1300"/>
          </a:p>
          <a:p>
            <a:pPr indent="0" lvl="0" marL="0" rtl="0" algn="l">
              <a:spcBef>
                <a:spcPts val="600"/>
              </a:spcBef>
              <a:spcAft>
                <a:spcPts val="0"/>
              </a:spcAft>
              <a:buNone/>
            </a:pPr>
            <a:r>
              <a:rPr lang="en" sz="1300"/>
              <a:t>Width:  inch</a:t>
            </a:r>
            <a:endParaRPr sz="1300"/>
          </a:p>
          <a:p>
            <a:pPr indent="0" lvl="0" marL="0" rtl="0" algn="l">
              <a:spcBef>
                <a:spcPts val="600"/>
              </a:spcBef>
              <a:spcAft>
                <a:spcPts val="0"/>
              </a:spcAft>
              <a:buNone/>
            </a:pPr>
            <a:r>
              <a:rPr lang="en" sz="1300"/>
              <a:t>Length:  inch</a:t>
            </a:r>
            <a:endParaRPr sz="1300"/>
          </a:p>
        </p:txBody>
      </p:sp>
      <p:pic>
        <p:nvPicPr>
          <p:cNvPr id="104" name="Google Shape;104;p16"/>
          <p:cNvPicPr preferRelativeResize="0"/>
          <p:nvPr/>
        </p:nvPicPr>
        <p:blipFill>
          <a:blip r:embed="rId3">
            <a:alphaModFix/>
          </a:blip>
          <a:stretch>
            <a:fillRect/>
          </a:stretch>
        </p:blipFill>
        <p:spPr>
          <a:xfrm>
            <a:off x="1075520" y="1608413"/>
            <a:ext cx="3778751" cy="25045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Electronics</a:t>
            </a:r>
            <a:endParaRPr/>
          </a:p>
        </p:txBody>
      </p:sp>
      <p:pic>
        <p:nvPicPr>
          <p:cNvPr id="110" name="Google Shape;110;p17"/>
          <p:cNvPicPr preferRelativeResize="0"/>
          <p:nvPr/>
        </p:nvPicPr>
        <p:blipFill>
          <a:blip r:embed="rId3">
            <a:alphaModFix/>
          </a:blip>
          <a:stretch>
            <a:fillRect/>
          </a:stretch>
        </p:blipFill>
        <p:spPr>
          <a:xfrm>
            <a:off x="2062825" y="953982"/>
            <a:ext cx="5388549" cy="393146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Armor</a:t>
            </a:r>
            <a:endParaRPr/>
          </a:p>
        </p:txBody>
      </p:sp>
      <p:sp>
        <p:nvSpPr>
          <p:cNvPr id="116" name="Google Shape;116;p18"/>
          <p:cNvSpPr txBox="1"/>
          <p:nvPr>
            <p:ph idx="1" type="body"/>
          </p:nvPr>
        </p:nvSpPr>
        <p:spPr>
          <a:xfrm>
            <a:off x="311700" y="1152475"/>
            <a:ext cx="53064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600"/>
              </a:spcBef>
              <a:spcAft>
                <a:spcPts val="0"/>
              </a:spcAft>
              <a:buNone/>
            </a:pPr>
            <a:r>
              <a:t/>
            </a:r>
            <a:endParaRPr/>
          </a:p>
          <a:p>
            <a:pPr indent="0" lvl="0" marL="0" rtl="0" algn="ctr">
              <a:spcBef>
                <a:spcPts val="600"/>
              </a:spcBef>
              <a:spcAft>
                <a:spcPts val="0"/>
              </a:spcAft>
              <a:buNone/>
            </a:pPr>
            <a:r>
              <a:t/>
            </a:r>
            <a:endParaRPr/>
          </a:p>
          <a:p>
            <a:pPr indent="0" lvl="0" marL="0" rtl="0" algn="ctr">
              <a:spcBef>
                <a:spcPts val="600"/>
              </a:spcBef>
              <a:spcAft>
                <a:spcPts val="0"/>
              </a:spcAft>
              <a:buNone/>
            </a:pPr>
            <a:r>
              <a:t/>
            </a:r>
            <a:endParaRPr/>
          </a:p>
        </p:txBody>
      </p:sp>
      <p:sp>
        <p:nvSpPr>
          <p:cNvPr id="117" name="Google Shape;117;p18"/>
          <p:cNvSpPr txBox="1"/>
          <p:nvPr>
            <p:ph idx="1" type="body"/>
          </p:nvPr>
        </p:nvSpPr>
        <p:spPr>
          <a:xfrm>
            <a:off x="5618075" y="1152475"/>
            <a:ext cx="3214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marR="0" rtl="0" algn="ctr">
              <a:lnSpc>
                <a:spcPct val="100000"/>
              </a:lnSpc>
              <a:spcBef>
                <a:spcPts val="600"/>
              </a:spcBef>
              <a:spcAft>
                <a:spcPts val="0"/>
              </a:spcAft>
              <a:buNone/>
            </a:pPr>
            <a:r>
              <a:rPr lang="en" sz="1300"/>
              <a:t>2 armor plates</a:t>
            </a:r>
            <a:endParaRPr sz="1300"/>
          </a:p>
          <a:p>
            <a:pPr indent="0" lvl="0" marL="0" marR="0" rtl="0" algn="ctr">
              <a:lnSpc>
                <a:spcPct val="100000"/>
              </a:lnSpc>
              <a:spcBef>
                <a:spcPts val="600"/>
              </a:spcBef>
              <a:spcAft>
                <a:spcPts val="0"/>
              </a:spcAft>
              <a:buNone/>
            </a:pPr>
            <a:r>
              <a:rPr lang="en" sz="1300"/>
              <a:t>4 bolts (not included)</a:t>
            </a:r>
            <a:endParaRPr sz="1300"/>
          </a:p>
          <a:p>
            <a:pPr indent="0" lvl="0" marL="0" marR="0" rtl="0" algn="l">
              <a:lnSpc>
                <a:spcPct val="100000"/>
              </a:lnSpc>
              <a:spcBef>
                <a:spcPts val="600"/>
              </a:spcBef>
              <a:spcAft>
                <a:spcPts val="0"/>
              </a:spcAft>
              <a:buNone/>
            </a:pPr>
            <a:r>
              <a:t/>
            </a:r>
            <a:endParaRPr sz="1300"/>
          </a:p>
          <a:p>
            <a:pPr indent="0" lvl="0" marL="0" marR="0" rtl="0" algn="ctr">
              <a:lnSpc>
                <a:spcPct val="100000"/>
              </a:lnSpc>
              <a:spcBef>
                <a:spcPts val="600"/>
              </a:spcBef>
              <a:spcAft>
                <a:spcPts val="0"/>
              </a:spcAft>
              <a:buNone/>
            </a:pPr>
            <a:r>
              <a:t/>
            </a:r>
            <a:endParaRPr sz="1300"/>
          </a:p>
          <a:p>
            <a:pPr indent="0" lvl="0" marL="0" marR="0" rtl="0" algn="l">
              <a:lnSpc>
                <a:spcPct val="100000"/>
              </a:lnSpc>
              <a:spcBef>
                <a:spcPts val="600"/>
              </a:spcBef>
              <a:spcAft>
                <a:spcPts val="0"/>
              </a:spcAft>
              <a:buNone/>
            </a:pPr>
            <a:r>
              <a:rPr lang="en" sz="1300" u="sng"/>
              <a:t>Weight</a:t>
            </a:r>
            <a:endParaRPr sz="1300"/>
          </a:p>
          <a:p>
            <a:pPr indent="0" lvl="0" marL="0" marR="0" rtl="0" algn="l">
              <a:lnSpc>
                <a:spcPct val="100000"/>
              </a:lnSpc>
              <a:spcBef>
                <a:spcPts val="600"/>
              </a:spcBef>
              <a:spcAft>
                <a:spcPts val="0"/>
              </a:spcAft>
              <a:buNone/>
            </a:pPr>
            <a:r>
              <a:rPr lang="en" sz="1300"/>
              <a:t>Total: 0.032</a:t>
            </a:r>
            <a:endParaRPr sz="1300"/>
          </a:p>
          <a:p>
            <a:pPr indent="0" lvl="0" marL="0" marR="0" rtl="0" algn="l">
              <a:lnSpc>
                <a:spcPct val="100000"/>
              </a:lnSpc>
              <a:spcBef>
                <a:spcPts val="600"/>
              </a:spcBef>
              <a:spcAft>
                <a:spcPts val="0"/>
              </a:spcAft>
              <a:buNone/>
            </a:pPr>
            <a:r>
              <a:rPr lang="en" sz="1300"/>
              <a:t>0.016 lbs per plate</a:t>
            </a:r>
            <a:endParaRPr sz="1300"/>
          </a:p>
          <a:p>
            <a:pPr indent="0" lvl="0" marL="0" marR="0" rtl="0" algn="l">
              <a:lnSpc>
                <a:spcPct val="100000"/>
              </a:lnSpc>
              <a:spcBef>
                <a:spcPts val="600"/>
              </a:spcBef>
              <a:spcAft>
                <a:spcPts val="0"/>
              </a:spcAft>
              <a:buNone/>
            </a:pPr>
            <a:r>
              <a:t/>
            </a:r>
            <a:endParaRPr sz="1300"/>
          </a:p>
        </p:txBody>
      </p:sp>
      <p:pic>
        <p:nvPicPr>
          <p:cNvPr id="118" name="Google Shape;118;p18"/>
          <p:cNvPicPr preferRelativeResize="0"/>
          <p:nvPr/>
        </p:nvPicPr>
        <p:blipFill>
          <a:blip r:embed="rId3">
            <a:alphaModFix/>
          </a:blip>
          <a:stretch>
            <a:fillRect/>
          </a:stretch>
        </p:blipFill>
        <p:spPr>
          <a:xfrm rot="-5400000">
            <a:off x="1038087" y="426088"/>
            <a:ext cx="1771675" cy="3224449"/>
          </a:xfrm>
          <a:prstGeom prst="rect">
            <a:avLst/>
          </a:prstGeom>
          <a:noFill/>
          <a:ln>
            <a:noFill/>
          </a:ln>
        </p:spPr>
      </p:pic>
      <p:pic>
        <p:nvPicPr>
          <p:cNvPr id="119" name="Google Shape;119;p18"/>
          <p:cNvPicPr preferRelativeResize="0"/>
          <p:nvPr/>
        </p:nvPicPr>
        <p:blipFill>
          <a:blip r:embed="rId4">
            <a:alphaModFix/>
          </a:blip>
          <a:stretch>
            <a:fillRect/>
          </a:stretch>
        </p:blipFill>
        <p:spPr>
          <a:xfrm rot="5400000">
            <a:off x="3337012" y="2287812"/>
            <a:ext cx="1580800" cy="2981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Drive Train</a:t>
            </a:r>
            <a:endParaRPr/>
          </a:p>
        </p:txBody>
      </p:sp>
      <p:sp>
        <p:nvSpPr>
          <p:cNvPr id="125" name="Google Shape;125;p19"/>
          <p:cNvSpPr txBox="1"/>
          <p:nvPr>
            <p:ph idx="1" type="body"/>
          </p:nvPr>
        </p:nvSpPr>
        <p:spPr>
          <a:xfrm>
            <a:off x="311700" y="1152475"/>
            <a:ext cx="53064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600"/>
              </a:spcBef>
              <a:spcAft>
                <a:spcPts val="0"/>
              </a:spcAft>
              <a:buNone/>
            </a:pPr>
            <a:r>
              <a:t/>
            </a:r>
            <a:endParaRPr/>
          </a:p>
          <a:p>
            <a:pPr indent="0" lvl="0" marL="0" rtl="0" algn="ctr">
              <a:spcBef>
                <a:spcPts val="600"/>
              </a:spcBef>
              <a:spcAft>
                <a:spcPts val="0"/>
              </a:spcAft>
              <a:buNone/>
            </a:pPr>
            <a:r>
              <a:t/>
            </a:r>
            <a:endParaRPr/>
          </a:p>
          <a:p>
            <a:pPr indent="0" lvl="0" marL="0" rtl="0" algn="ctr">
              <a:spcBef>
                <a:spcPts val="600"/>
              </a:spcBef>
              <a:spcAft>
                <a:spcPts val="0"/>
              </a:spcAft>
              <a:buNone/>
            </a:pPr>
            <a:r>
              <a:t/>
            </a:r>
            <a:endParaRPr/>
          </a:p>
        </p:txBody>
      </p:sp>
      <p:sp>
        <p:nvSpPr>
          <p:cNvPr id="126" name="Google Shape;126;p19"/>
          <p:cNvSpPr txBox="1"/>
          <p:nvPr>
            <p:ph idx="1" type="body"/>
          </p:nvPr>
        </p:nvSpPr>
        <p:spPr>
          <a:xfrm>
            <a:off x="5618075" y="1152475"/>
            <a:ext cx="3214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marR="0" rtl="0" algn="ctr">
              <a:lnSpc>
                <a:spcPct val="100000"/>
              </a:lnSpc>
              <a:spcBef>
                <a:spcPts val="600"/>
              </a:spcBef>
              <a:spcAft>
                <a:spcPts val="0"/>
              </a:spcAft>
              <a:buNone/>
            </a:pPr>
            <a:r>
              <a:rPr lang="en" sz="1300"/>
              <a:t>2 Drive motors</a:t>
            </a:r>
            <a:endParaRPr sz="1300"/>
          </a:p>
          <a:p>
            <a:pPr indent="0" lvl="0" marL="0" marR="0" rtl="0" algn="ctr">
              <a:lnSpc>
                <a:spcPct val="100000"/>
              </a:lnSpc>
              <a:spcBef>
                <a:spcPts val="600"/>
              </a:spcBef>
              <a:spcAft>
                <a:spcPts val="0"/>
              </a:spcAft>
              <a:buNone/>
            </a:pPr>
            <a:r>
              <a:rPr lang="en" sz="1300"/>
              <a:t>2 mounting brackets (not included)</a:t>
            </a:r>
            <a:endParaRPr sz="1300"/>
          </a:p>
          <a:p>
            <a:pPr indent="0" lvl="0" marL="0" marR="0" rtl="0" algn="ctr">
              <a:lnSpc>
                <a:spcPct val="100000"/>
              </a:lnSpc>
              <a:spcBef>
                <a:spcPts val="600"/>
              </a:spcBef>
              <a:spcAft>
                <a:spcPts val="0"/>
              </a:spcAft>
              <a:buNone/>
            </a:pPr>
            <a:r>
              <a:t/>
            </a:r>
            <a:endParaRPr sz="1300"/>
          </a:p>
          <a:p>
            <a:pPr indent="0" lvl="0" marL="0" marR="0" rtl="0" algn="l">
              <a:lnSpc>
                <a:spcPct val="100000"/>
              </a:lnSpc>
              <a:spcBef>
                <a:spcPts val="600"/>
              </a:spcBef>
              <a:spcAft>
                <a:spcPts val="0"/>
              </a:spcAft>
              <a:buNone/>
            </a:pPr>
            <a:r>
              <a:rPr lang="en" sz="1300" u="sng"/>
              <a:t>Weight</a:t>
            </a:r>
            <a:endParaRPr sz="1300" u="sng"/>
          </a:p>
          <a:p>
            <a:pPr indent="0" lvl="0" marL="0" marR="0" rtl="0" algn="l">
              <a:lnSpc>
                <a:spcPct val="100000"/>
              </a:lnSpc>
              <a:spcBef>
                <a:spcPts val="600"/>
              </a:spcBef>
              <a:spcAft>
                <a:spcPts val="0"/>
              </a:spcAft>
              <a:buNone/>
            </a:pPr>
            <a:r>
              <a:rPr lang="en" sz="1300"/>
              <a:t>Total: ~.5 lbs</a:t>
            </a:r>
            <a:endParaRPr sz="1300"/>
          </a:p>
          <a:p>
            <a:pPr indent="0" lvl="0" marL="0" marR="0" rtl="0" algn="l">
              <a:lnSpc>
                <a:spcPct val="100000"/>
              </a:lnSpc>
              <a:spcBef>
                <a:spcPts val="600"/>
              </a:spcBef>
              <a:spcAft>
                <a:spcPts val="0"/>
              </a:spcAft>
              <a:buNone/>
            </a:pPr>
            <a:r>
              <a:rPr lang="en" sz="1300"/>
              <a:t>0.161 lbs per motor</a:t>
            </a:r>
            <a:endParaRPr sz="1300"/>
          </a:p>
          <a:p>
            <a:pPr indent="0" lvl="0" marL="0" marR="0" rtl="0" algn="l">
              <a:lnSpc>
                <a:spcPct val="100000"/>
              </a:lnSpc>
              <a:spcBef>
                <a:spcPts val="600"/>
              </a:spcBef>
              <a:spcAft>
                <a:spcPts val="0"/>
              </a:spcAft>
              <a:buNone/>
            </a:pPr>
            <a:r>
              <a:rPr lang="en" sz="1300"/>
              <a:t>Likely ~.1 pound for the brackets</a:t>
            </a:r>
            <a:endParaRPr sz="1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311700" y="283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Can you answer all of these questions confidently?</a:t>
            </a:r>
            <a:endParaRPr sz="2400"/>
          </a:p>
        </p:txBody>
      </p:sp>
      <p:sp>
        <p:nvSpPr>
          <p:cNvPr id="132" name="Google Shape;132;p20"/>
          <p:cNvSpPr txBox="1"/>
          <p:nvPr>
            <p:ph idx="1" type="body"/>
          </p:nvPr>
        </p:nvSpPr>
        <p:spPr>
          <a:xfrm>
            <a:off x="311700" y="1060850"/>
            <a:ext cx="8520600" cy="3846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200">
                <a:solidFill>
                  <a:schemeClr val="dk1"/>
                </a:solidFill>
              </a:rPr>
              <a:t>Is your robot at weight with wires?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Is the clearance between your weapon and the ground sizeable enough?</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your wheels have enough clearance to rotate and touch the ground?</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Are your holes fitting nicely in the thickness of material they are in?</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Does your motor mount interface with slots so the belt can be tensioned?</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Are the inner and outer races of all bearings able to move freely?</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all your motor shafts stick far enough out into wheel hub?</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Does your CAD have the belt factored in?</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your pulleys have slots for your belts?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all cutouts have fillets?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all cutouts and members have a good thickness?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How are the wires being placed all around your robot so they don’t touch spinning things?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How are you mounting your electronics inside your robot?</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you know what material each part will be made of?</a:t>
            </a:r>
            <a:endParaRPr sz="1200">
              <a:solidFill>
                <a:schemeClr val="dk1"/>
              </a:solidFill>
            </a:endParaRPr>
          </a:p>
          <a:p>
            <a:pPr indent="0" lvl="0" marL="0" rtl="0" algn="l">
              <a:spcBef>
                <a:spcPts val="600"/>
              </a:spcBef>
              <a:spcAft>
                <a:spcPts val="0"/>
              </a:spcAft>
              <a:buClr>
                <a:schemeClr val="dk1"/>
              </a:buClr>
              <a:buSzPts val="1100"/>
              <a:buFont typeface="Arial"/>
              <a:buNone/>
            </a:pPr>
            <a:r>
              <a:t/>
            </a:r>
            <a:endParaRPr sz="1200">
              <a:solidFill>
                <a:schemeClr val="dk1"/>
              </a:solidFill>
            </a:endParaRPr>
          </a:p>
          <a:p>
            <a:pPr indent="0" lvl="0" marL="0" rtl="0" algn="l">
              <a:spcBef>
                <a:spcPts val="600"/>
              </a:spcBef>
              <a:spcAft>
                <a:spcPts val="0"/>
              </a:spcAft>
              <a:buClr>
                <a:schemeClr val="dk1"/>
              </a:buClr>
              <a:buSzPts val="1100"/>
              <a:buFont typeface="Arial"/>
              <a:buNone/>
            </a:pPr>
            <a:r>
              <a:t/>
            </a:r>
            <a:endParaRPr sz="12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Valentine template">
  <a:themeElements>
    <a:clrScheme name="Custom 347">
      <a:dk1>
        <a:srgbClr val="000000"/>
      </a:dk1>
      <a:lt1>
        <a:srgbClr val="FFFFFF"/>
      </a:lt1>
      <a:dk2>
        <a:srgbClr val="565F6F"/>
      </a:dk2>
      <a:lt2>
        <a:srgbClr val="DFE3E9"/>
      </a:lt2>
      <a:accent1>
        <a:srgbClr val="3D85C6"/>
      </a:accent1>
      <a:accent2>
        <a:srgbClr val="6FA8DC"/>
      </a:accent2>
      <a:accent3>
        <a:srgbClr val="9FC5E8"/>
      </a:accent3>
      <a:accent4>
        <a:srgbClr val="CFE2F3"/>
      </a:accent4>
      <a:accent5>
        <a:srgbClr val="D9D9D9"/>
      </a:accent5>
      <a:accent6>
        <a:srgbClr val="999999"/>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